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14"/>
  </p:notesMasterIdLst>
  <p:sldIdLst>
    <p:sldId id="256" r:id="rId2"/>
    <p:sldId id="257" r:id="rId3"/>
    <p:sldId id="26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2AF7-569C-4C4E-8549-8685EAADBEAC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137A-21C0-4356-810D-192A6EEAA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1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8137A-21C0-4356-810D-192A6EEAAF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5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5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2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23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6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53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1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6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5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6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18FD-4627-44AF-90AE-2A25F9B54383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30317-FEF5-4C30-AB5E-FF6C5E76B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1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7057" y="1981203"/>
            <a:ext cx="10548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РЕШЕНИЕ ЗАДАЧ </a:t>
            </a:r>
          </a:p>
          <a:p>
            <a:pPr algn="ctr"/>
            <a:r>
              <a:rPr lang="ru-RU" sz="4000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НА РАСЧЕТ ПУТИ И ВРЕМЕНИ</a:t>
            </a:r>
          </a:p>
          <a:p>
            <a:pPr algn="ctr"/>
            <a:r>
              <a:rPr lang="ru-RU" sz="4000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РАВНОМЕРНОГО ДВИЖЕНИЯ.</a:t>
            </a:r>
            <a:endParaRPr lang="ru-RU" sz="4000" b="1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rot="16200000" flipH="1">
            <a:off x="7903601" y="876021"/>
            <a:ext cx="12321" cy="368780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>
            <a:off x="6130262" y="2715440"/>
            <a:ext cx="3578631" cy="361460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№5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40477" y="2056080"/>
            <a:ext cx="5181600" cy="39844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телом за 5 секунд, при помощи графика.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096000" y="6330043"/>
            <a:ext cx="510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096000" y="1962481"/>
            <a:ext cx="0" cy="43512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87449" y="479196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87449" y="400129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87449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87449" y="254883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87449" y="184330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93299" y="547922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28362" y="54792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55984" y="54833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78360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48945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24519" y="547921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51007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393236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8107059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8862598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9547164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0289971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701625" y="54071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02158" y="4689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01669" y="39376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01424" y="32067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687876" y="2519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6090196" y="2715440"/>
            <a:ext cx="3618697" cy="362800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593886" y="474884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30069" y="402261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59078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783606" y="256814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524713" y="187142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9710127" y="2717185"/>
            <a:ext cx="12321" cy="368780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49594"/>
              </p:ext>
            </p:extLst>
          </p:nvPr>
        </p:nvGraphicFramePr>
        <p:xfrm>
          <a:off x="6080344" y="1592047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344" y="1592047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69457"/>
              </p:ext>
            </p:extLst>
          </p:nvPr>
        </p:nvGraphicFramePr>
        <p:xfrm>
          <a:off x="11151610" y="5935740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1610" y="5935740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4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68"/>
            <a:ext cx="9144000" cy="97858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Самостоятельная работа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566759" y="2556868"/>
            <a:ext cx="3004811" cy="3627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42258" y="5470328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36454" y="1844839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707" y="318666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707" y="169292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9557" y="462331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4620" y="46233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2242" y="462740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9864" y="462331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5714" y="462331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97265" y="5541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39494" y="5541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3317" y="5536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08856" y="5536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93422" y="5536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4340" y="38302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93252" y="2350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36455" y="2563004"/>
            <a:ext cx="2935115" cy="295712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35363" y="2596212"/>
            <a:ext cx="1594" cy="298608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747977" y="2543653"/>
            <a:ext cx="2957576" cy="15028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6789003" y="5458007"/>
            <a:ext cx="4332513" cy="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6783199" y="1832518"/>
            <a:ext cx="5804" cy="3612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80452" y="317434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80452" y="168060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286302" y="461099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75795" y="461099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748987" y="461508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76609" y="461099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182459" y="461099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44010" y="55292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8086239" y="55292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8800062" y="5524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9555601" y="5524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0240167" y="5524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6361085" y="3817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6339997" y="23385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cxnSp>
        <p:nvCxnSpPr>
          <p:cNvPr id="101" name="Straight Arrow Connector 100"/>
          <p:cNvCxnSpPr/>
          <p:nvPr/>
        </p:nvCxnSpPr>
        <p:spPr>
          <a:xfrm flipH="1" flipV="1">
            <a:off x="8322988" y="2558681"/>
            <a:ext cx="1383456" cy="290123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9705553" y="2556778"/>
            <a:ext cx="891" cy="2880057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6771087" y="2556778"/>
            <a:ext cx="1532048" cy="288005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8296997" y="2546315"/>
            <a:ext cx="891" cy="2880057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" idx="2"/>
          </p:cNvCxnSpPr>
          <p:nvPr/>
        </p:nvCxnSpPr>
        <p:spPr>
          <a:xfrm>
            <a:off x="6096000" y="1217348"/>
            <a:ext cx="0" cy="451097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33707" y="5945272"/>
            <a:ext cx="11437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chemeClr val="tx2"/>
                </a:solidFill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</a:rPr>
              <a:t> телом за 4 секунды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773112" y="1132324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475503" y="1132323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918177"/>
              </p:ext>
            </p:extLst>
          </p:nvPr>
        </p:nvGraphicFramePr>
        <p:xfrm>
          <a:off x="564147" y="1453752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147" y="1453752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908606"/>
              </p:ext>
            </p:extLst>
          </p:nvPr>
        </p:nvGraphicFramePr>
        <p:xfrm>
          <a:off x="6781175" y="1457432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175" y="1457432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54921"/>
              </p:ext>
            </p:extLst>
          </p:nvPr>
        </p:nvGraphicFramePr>
        <p:xfrm>
          <a:off x="4896010" y="5132468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6" imgW="215640" imgH="177480" progId="Equation.3">
                  <p:embed/>
                </p:oleObj>
              </mc:Choice>
              <mc:Fallback>
                <p:oleObj name="Equation" r:id="rId6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96010" y="5132468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587656"/>
              </p:ext>
            </p:extLst>
          </p:nvPr>
        </p:nvGraphicFramePr>
        <p:xfrm>
          <a:off x="11151387" y="5097266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8" imgW="215640" imgH="177480" progId="Equation.3">
                  <p:embed/>
                </p:oleObj>
              </mc:Choice>
              <mc:Fallback>
                <p:oleObj name="Equation" r:id="rId8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51387" y="5097266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03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30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19" grpId="0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96685" y="2067152"/>
            <a:ext cx="10548257" cy="32450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ru-RU" sz="5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sz="5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ru-RU" sz="54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5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формулы</a:t>
            </a:r>
          </a:p>
          <a:p>
            <a:pPr marL="342900" indent="-342900"/>
            <a:r>
              <a:rPr lang="ru-RU" sz="5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№132, 133 письменно</a:t>
            </a:r>
            <a:endParaRPr lang="ru-RU" sz="5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11629" y="371248"/>
            <a:ext cx="8904514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Домашнее задание: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4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Проверка домашнего задания	</a:t>
            </a:r>
            <a:endParaRPr lang="ru-RU" b="1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характеризует скорость?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 скоростью?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обозначается скорость?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измерения скорости.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Переводим единицы скорости:</a:t>
            </a:r>
          </a:p>
          <a:p>
            <a:pPr lvl="1"/>
            <a:r>
              <a:rPr lang="el-GR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180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120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м/мин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для расчёта скорости.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889" y="610136"/>
            <a:ext cx="42616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485" y="3663362"/>
            <a:ext cx="2383971" cy="290600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24000" y="403906"/>
            <a:ext cx="9144000" cy="8914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</a:t>
            </a:r>
            <a:r>
              <a:rPr lang="en-US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1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2257" y="1723214"/>
            <a:ext cx="10907485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 за 5 минут проехал 600 метров. </a:t>
            </a:r>
            <a:endParaRPr lang="en-US" sz="4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скоростью двигался трактор?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81" y="3782786"/>
            <a:ext cx="2695576" cy="21025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929744" y="4082143"/>
            <a:ext cx="3233057" cy="1338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79188" y="3929997"/>
            <a:ext cx="1887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9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7773" y="6357257"/>
            <a:ext cx="6955971" cy="3265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02254" y="5916229"/>
            <a:ext cx="605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3744" y="5916229"/>
            <a:ext cx="605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8854" y="4010070"/>
            <a:ext cx="849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ru-RU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1183" y="5223616"/>
            <a:ext cx="4152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м.</a:t>
            </a:r>
            <a:endParaRPr lang="ru-RU" sz="8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2315" y="3782786"/>
            <a:ext cx="2153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5 </a:t>
            </a:r>
            <a:r>
              <a:rPr lang="ru-RU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endParaRPr lang="ru-RU" sz="4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2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6563"/>
            <a:ext cx="9144000" cy="89149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№2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2146" y="1643478"/>
            <a:ext cx="9144000" cy="350520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какое время ученик, двигаясь со скоростью 5 км/ч, дойдёт до школы, которая находится на расстоянии 1,5 км от дома?</a:t>
            </a:r>
            <a:endParaRPr lang="ru-RU" sz="4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80" y="3091542"/>
            <a:ext cx="1799040" cy="3211286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208721" y="4572864"/>
            <a:ext cx="3233057" cy="1338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57831" y="4500791"/>
            <a:ext cx="849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39504" y="4218921"/>
            <a:ext cx="2380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1,5 </a:t>
            </a:r>
            <a:r>
              <a:rPr lang="ru-RU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endParaRPr lang="ru-RU" sz="4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6809" y="5752157"/>
            <a:ext cx="2363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ru-RU" sz="40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</a:t>
            </a:r>
            <a:endParaRPr lang="ru-RU" sz="4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07773" y="6357257"/>
            <a:ext cx="6955971" cy="3265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02254" y="5916229"/>
            <a:ext cx="605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63744" y="5916229"/>
            <a:ext cx="605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57331" y="4390681"/>
            <a:ext cx="1887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9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7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906"/>
            <a:ext cx="9144000" cy="89149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№3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257" y="2471057"/>
            <a:ext cx="10907485" cy="3276600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движется со скоростью 20 м/с. </a:t>
            </a:r>
          </a:p>
          <a:p>
            <a:r>
              <a:rPr lang="ru-RU" sz="4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путь он проедет за полчаса?</a:t>
            </a:r>
            <a:endParaRPr lang="ru-RU" sz="4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4175">
            <a:off x="1524000" y="4154941"/>
            <a:ext cx="3565753" cy="214471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527378" y="4540207"/>
            <a:ext cx="3233057" cy="1338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76822" y="4388061"/>
            <a:ext cx="1887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9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6488" y="4468134"/>
            <a:ext cx="849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5658161" y="4186264"/>
            <a:ext cx="240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30 </a:t>
            </a:r>
            <a:r>
              <a:rPr lang="ru-RU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endParaRPr lang="ru-RU" sz="4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8161" y="5481419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 </a:t>
            </a:r>
            <a:r>
              <a:rPr lang="ru-RU" sz="4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endParaRPr lang="ru-RU" sz="4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 txBox="1">
            <a:spLocks/>
          </p:cNvSpPr>
          <p:nvPr/>
        </p:nvSpPr>
        <p:spPr>
          <a:xfrm>
            <a:off x="794656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№4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38263" y="213135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телом в течение 5 секунд, движущегося со скоростью 10 м/с при помощи графика скорости.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6096000" y="6330043"/>
            <a:ext cx="510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96000" y="1962481"/>
            <a:ext cx="0" cy="43512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87449" y="479196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87449" y="400129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7449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87449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87449" y="184330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93299" y="547922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28362" y="54792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5984" y="54833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8360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8945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224519" y="547921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51007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393236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107059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862598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9547164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0289971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01625" y="54071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636842" y="46899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36353" y="3937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668766" y="3206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666104" y="2519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</a:t>
            </a:r>
            <a:endParaRPr lang="ru-RU" b="1" dirty="0"/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794656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№4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338263" y="213135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телом в течение 5 секунд, движущегося со скоростью 10 м/с при помощи графика скорости.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469246"/>
              </p:ext>
            </p:extLst>
          </p:nvPr>
        </p:nvGraphicFramePr>
        <p:xfrm>
          <a:off x="6080344" y="1592047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444240" imgH="203040" progId="Equation.3">
                  <p:embed/>
                </p:oleObj>
              </mc:Choice>
              <mc:Fallback>
                <p:oleObj name="Equation" r:id="rId4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0344" y="1592047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42825"/>
              </p:ext>
            </p:extLst>
          </p:nvPr>
        </p:nvGraphicFramePr>
        <p:xfrm>
          <a:off x="11151610" y="5935740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215640" imgH="177480" progId="Equation.3">
                  <p:embed/>
                </p:oleObj>
              </mc:Choice>
              <mc:Fallback>
                <p:oleObj name="Equation" r:id="rId6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51610" y="5935740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582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096000" y="6330043"/>
            <a:ext cx="510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96000" y="1962481"/>
            <a:ext cx="0" cy="43512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7449" y="479196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7449" y="400129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7449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7449" y="254883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7449" y="184330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3299" y="547922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8362" y="54792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5984" y="54833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360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8945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24519" y="547921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1007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93236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107059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862598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547164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289971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01625" y="54071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36842" y="46899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36353" y="3937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68766" y="3206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66104" y="2519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</a:t>
            </a:r>
            <a:endParaRPr lang="ru-RU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115907" y="4855028"/>
            <a:ext cx="4312607" cy="152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28556" y="400381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3619" y="400380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91241" y="400790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18863" y="400380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524713" y="400380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794656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№4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338263" y="213135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телом в течение 5 секунд, движущегося со скоростью 10 м/с при помощи графика скорости.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49594"/>
              </p:ext>
            </p:extLst>
          </p:nvPr>
        </p:nvGraphicFramePr>
        <p:xfrm>
          <a:off x="6080344" y="1592047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344" y="1592047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69457"/>
              </p:ext>
            </p:extLst>
          </p:nvPr>
        </p:nvGraphicFramePr>
        <p:xfrm>
          <a:off x="11151610" y="5935740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1610" y="5935740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084808" y="4870972"/>
            <a:ext cx="3625249" cy="14427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6000" y="6330043"/>
            <a:ext cx="510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96000" y="1962481"/>
            <a:ext cx="0" cy="43512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7449" y="479196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7449" y="4001294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7449" y="32841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7449" y="254883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7449" y="1843301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3299" y="547922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8362" y="547921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5984" y="548331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360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89456" y="547921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24519" y="5479217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1007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93236" y="6397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107059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862598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547164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289971" y="63923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01625" y="54071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36842" y="46899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36353" y="3937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68766" y="3206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66104" y="2519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</a:t>
            </a:r>
            <a:endParaRPr lang="ru-RU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115907" y="4855028"/>
            <a:ext cx="4312607" cy="152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28556" y="400381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63619" y="4003809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91241" y="400790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18863" y="400380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524713" y="4003808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720943" y="4855028"/>
            <a:ext cx="0" cy="1537331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794656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Задача №4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38263" y="213135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путь, </a:t>
            </a:r>
            <a:r>
              <a:rPr lang="ru-RU" sz="4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пройденный</a:t>
            </a:r>
            <a:r>
              <a:rPr lang="ru-RU" sz="4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телом в течение 5 секунд, движущегося со скоростью 10 м/с при помощи графика скорости.</a:t>
            </a:r>
            <a:endParaRPr lang="ru-RU" sz="4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49594"/>
              </p:ext>
            </p:extLst>
          </p:nvPr>
        </p:nvGraphicFramePr>
        <p:xfrm>
          <a:off x="6080344" y="1592047"/>
          <a:ext cx="930057" cy="42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344" y="1592047"/>
                        <a:ext cx="930057" cy="425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69457"/>
              </p:ext>
            </p:extLst>
          </p:nvPr>
        </p:nvGraphicFramePr>
        <p:xfrm>
          <a:off x="11151610" y="5935740"/>
          <a:ext cx="4524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215640" imgH="177480" progId="Equation.3">
                  <p:embed/>
                </p:oleObj>
              </mc:Choice>
              <mc:Fallback>
                <p:oleObj name="Equation" r:id="rId5" imgW="215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1610" y="5935740"/>
                        <a:ext cx="452438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8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418</Words>
  <Application>Microsoft Office PowerPoint</Application>
  <PresentationFormat>Widescreen</PresentationFormat>
  <Paragraphs>189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Times New Roman</vt:lpstr>
      <vt:lpstr>Office Theme</vt:lpstr>
      <vt:lpstr>Equation</vt:lpstr>
      <vt:lpstr>PowerPoint Presentation</vt:lpstr>
      <vt:lpstr>Проверка домашнего задания </vt:lpstr>
      <vt:lpstr>PowerPoint Presentation</vt:lpstr>
      <vt:lpstr>Задача №2</vt:lpstr>
      <vt:lpstr>Задача №3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Самостоятельная работа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Vladislav Fedorov</dc:creator>
  <cp:lastModifiedBy>Vladislav Fedorov</cp:lastModifiedBy>
  <cp:revision>27</cp:revision>
  <dcterms:created xsi:type="dcterms:W3CDTF">2013-09-29T09:50:17Z</dcterms:created>
  <dcterms:modified xsi:type="dcterms:W3CDTF">2013-10-03T18:23:39Z</dcterms:modified>
</cp:coreProperties>
</file>