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37CF-491D-46D7-8BEC-AFC8A7B9666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603C-0919-4539-8F00-8397C4E2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207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246" y="0"/>
            <a:ext cx="9176246" cy="6851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8"/>
            <a:ext cx="9144000" cy="6856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482" y="0"/>
            <a:ext cx="93910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Безымянный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645"/>
            <a:ext cx="9144000" cy="68234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818" y="0"/>
            <a:ext cx="92078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96"/>
            <a:ext cx="9144000" cy="685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XP</cp:lastModifiedBy>
  <cp:revision>5</cp:revision>
  <dcterms:created xsi:type="dcterms:W3CDTF">2011-12-04T13:12:23Z</dcterms:created>
  <dcterms:modified xsi:type="dcterms:W3CDTF">2013-04-14T10:59:26Z</dcterms:modified>
</cp:coreProperties>
</file>