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29"/>
    <a:srgbClr val="EC094A"/>
    <a:srgbClr val="B30929"/>
    <a:srgbClr val="E70929"/>
    <a:srgbClr val="B91F14"/>
    <a:srgbClr val="AC1F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1C384-4C1B-4B7D-AAEE-4F2C76B3A3F6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56A58-5B0D-4983-ABE0-65BE10AFD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64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56A58-5B0D-4983-ABE0-65BE10AFDD4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35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908720"/>
            <a:ext cx="5904656" cy="1944216"/>
          </a:xfrm>
          <a:noFill/>
          <a:ln>
            <a:noFill/>
          </a:ln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onotype Corsiva" panose="03010101010201010101" pitchFamily="66" charset="0"/>
              </a:rPr>
              <a:t>Мастер-класс по изготовлению  мягкой игрушки «Грибочек»</a:t>
            </a: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3140968"/>
            <a:ext cx="3706752" cy="3240360"/>
          </a:xfrm>
          <a:noFill/>
          <a:ln>
            <a:noFill/>
          </a:ln>
        </p:spPr>
        <p:style>
          <a:lnRef idx="1">
            <a:schemeClr val="accent4"/>
          </a:lnRef>
          <a:fillRef idx="1002">
            <a:schemeClr val="lt2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Разработала педагог дополнительного образования </a:t>
            </a:r>
            <a:r>
              <a:rPr lang="ru-RU" sz="2800" b="1" u="sng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Шевцова Марина Александровна.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МБОУ ДОД ДДТ МО Кавказский район, Краснодарский край</a:t>
            </a:r>
            <a:endParaRPr lang="ru-RU" sz="28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47520" y="3573016"/>
            <a:ext cx="2418080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6461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Выворачиваем  деталь шляпки и набиваем синтепоном.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964730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Зашиваем шляпку «Потайным» швом.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079274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Сшиваем детали ножки гриба швом «Через край».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4130984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Выворачиваем  деталь ножки гриба  и набиваем синтепоном.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229240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Пришиваем ножку гриба к шляпке «Потайным» швом.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854723" y="1806575"/>
            <a:ext cx="5434554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857575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Обводим на ткани шаблон «Травка» и вырезаем.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431836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Пришиваем травку к ножке гриба «Потайным» швом.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693036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Готовое изделие.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886962" y="1806575"/>
            <a:ext cx="5370076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366527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125113" cy="2177212"/>
          </a:xfrm>
          <a:ln>
            <a:noFill/>
          </a:ln>
        </p:spPr>
        <p:txBody>
          <a:bodyPr/>
          <a:lstStyle/>
          <a:p>
            <a:pPr algn="ctr"/>
            <a:r>
              <a:rPr lang="ru-RU" sz="4800" b="1" dirty="0">
                <a:latin typeface="Monotype Corsiva" panose="03010101010201010101" pitchFamily="66" charset="0"/>
              </a:rPr>
              <a:t> Творческих Вам успехов!</a:t>
            </a:r>
            <a:br>
              <a:rPr lang="ru-RU" sz="4800" b="1" dirty="0">
                <a:latin typeface="Monotype Corsiva" panose="03010101010201010101" pitchFamily="66" charset="0"/>
              </a:rPr>
            </a:br>
            <a:r>
              <a:rPr lang="ru-RU" sz="4800" b="1" dirty="0">
                <a:latin typeface="Monotype Corsiva" panose="03010101010201010101" pitchFamily="66" charset="0"/>
              </a:rPr>
              <a:t/>
            </a:r>
            <a:br>
              <a:rPr lang="ru-RU" sz="4800" b="1" dirty="0">
                <a:latin typeface="Monotype Corsiva" panose="03010101010201010101" pitchFamily="66" charset="0"/>
              </a:rPr>
            </a:br>
            <a:endParaRPr lang="ru-RU" sz="4800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3356992"/>
            <a:ext cx="7125112" cy="1008112"/>
          </a:xfr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Corsiva" panose="03010101010201010101" pitchFamily="66" charset="0"/>
              </a:rPr>
              <a:t>Спасибо за внимание!</a:t>
            </a:r>
            <a:endParaRPr lang="ru-RU" sz="4400" b="1" dirty="0">
              <a:solidFill>
                <a:schemeClr val="tx1">
                  <a:lumMod val="85000"/>
                  <a:lumOff val="15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24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 dirty="0" smtClean="0">
                <a:latin typeface="Monotype Corsiva" panose="03010101010201010101" pitchFamily="66" charset="0"/>
              </a:rPr>
              <a:t>Цель: </a:t>
            </a:r>
            <a:r>
              <a:rPr lang="ru-RU" sz="4000" b="1" dirty="0" smtClean="0">
                <a:latin typeface="Monotype Corsiva" panose="03010101010201010101" pitchFamily="66" charset="0"/>
              </a:rPr>
              <a:t>Научить изготавливать мягкую игрушку «Грибочек»</a:t>
            </a:r>
            <a:endParaRPr lang="ru-RU" sz="4000" b="1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b="1" u="sng" dirty="0">
                <a:latin typeface="Monotype Corsiva" panose="03010101010201010101" pitchFamily="66" charset="0"/>
              </a:rPr>
              <a:t>Задачи:</a:t>
            </a:r>
          </a:p>
          <a:p>
            <a:r>
              <a:rPr lang="ru-RU" sz="3200" b="1" i="1" dirty="0">
                <a:latin typeface="Monotype Corsiva" panose="03010101010201010101" pitchFamily="66" charset="0"/>
              </a:rPr>
              <a:t> Научить правильной последовательности выполнения работы.</a:t>
            </a:r>
          </a:p>
          <a:p>
            <a:r>
              <a:rPr lang="ru-RU" sz="3200" b="1" i="1" dirty="0">
                <a:latin typeface="Monotype Corsiva" panose="03010101010201010101" pitchFamily="66" charset="0"/>
              </a:rPr>
              <a:t>Научить приёмам сшивания и оформления.</a:t>
            </a:r>
          </a:p>
          <a:p>
            <a:r>
              <a:rPr lang="ru-RU" sz="3200" b="1" i="1" dirty="0">
                <a:latin typeface="Monotype Corsiva" panose="03010101010201010101" pitchFamily="66" charset="0"/>
              </a:rPr>
              <a:t> Способствовать развитию эстетического вкуса и фантазии.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13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Материалы и инструменты.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" y="1988840"/>
            <a:ext cx="3471863" cy="314776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63281" y="1340769"/>
            <a:ext cx="3469242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latin typeface="Monotype Corsiva" panose="03010101010201010101" pitchFamily="66" charset="0"/>
              </a:rPr>
              <a:t>Ткань, синтепон, нитки швейные, игла швейная, иглы для скрепления, ручка, ножницы.</a:t>
            </a:r>
            <a:endParaRPr lang="ru-RU" sz="36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724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Изготавливаем шаблоны из картона.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204161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Обводим на ткани </a:t>
            </a:r>
            <a:r>
              <a:rPr lang="ru-RU" sz="4000" b="1" dirty="0">
                <a:solidFill>
                  <a:schemeClr val="tx1"/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шаблон «Шляпка» и вырезаем.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5726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Сшиваем выточку на шляпке гриба швом «Через край».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68948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Обводим на ткани шаблоны «Ножка» и «Донышко».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5696" y="1988840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48153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Складываем шляпку с донышком и фиксируем иглами для скрепления.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642378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Сшиваем деталь шляпки с донышком швом «Через край».</a:t>
            </a:r>
            <a:endParaRPr lang="ru-RU" sz="4000" b="1" dirty="0">
              <a:solidFill>
                <a:schemeClr val="tx1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8539" y="1806575"/>
            <a:ext cx="5406921" cy="40528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719701313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216</TotalTime>
  <Words>209</Words>
  <Application>Microsoft Office PowerPoint</Application>
  <PresentationFormat>Экран (4:3)</PresentationFormat>
  <Paragraphs>27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Spring</vt:lpstr>
      <vt:lpstr>Мастер-класс по изготовлению  мягкой игрушки «Грибочек»</vt:lpstr>
      <vt:lpstr>Цель: Научить изготавливать мягкую игрушку «Грибочек»</vt:lpstr>
      <vt:lpstr>Материалы и инструменты.</vt:lpstr>
      <vt:lpstr>Изготавливаем шаблоны из картона.</vt:lpstr>
      <vt:lpstr>Обводим на ткани  шаблон «Шляпка» и вырезаем.</vt:lpstr>
      <vt:lpstr>Сшиваем выточку на шляпке гриба швом «Через край».</vt:lpstr>
      <vt:lpstr>Обводим на ткани шаблоны «Ножка» и «Донышко».</vt:lpstr>
      <vt:lpstr>Складываем шляпку с донышком и фиксируем иглами для скрепления.</vt:lpstr>
      <vt:lpstr>Сшиваем деталь шляпки с донышком швом «Через край».</vt:lpstr>
      <vt:lpstr>Выворачиваем  деталь шляпки и набиваем синтепоном.</vt:lpstr>
      <vt:lpstr>Зашиваем шляпку «Потайным» швом.</vt:lpstr>
      <vt:lpstr>Сшиваем детали ножки гриба швом «Через край».</vt:lpstr>
      <vt:lpstr>Выворачиваем  деталь ножки гриба  и набиваем синтепоном.</vt:lpstr>
      <vt:lpstr>Пришиваем ножку гриба к шляпке «Потайным» швом.</vt:lpstr>
      <vt:lpstr>Обводим на ткани шаблон «Травка» и вырезаем.</vt:lpstr>
      <vt:lpstr>Пришиваем травку к ножке гриба «Потайным» швом.</vt:lpstr>
      <vt:lpstr>Готовое изделие.</vt:lpstr>
      <vt:lpstr> Творческих Вам успехов!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по изготовлению «Грибочка»</dc:title>
  <dc:creator>Анюта</dc:creator>
  <cp:lastModifiedBy>Анюта</cp:lastModifiedBy>
  <cp:revision>27</cp:revision>
  <dcterms:created xsi:type="dcterms:W3CDTF">2015-01-27T04:37:15Z</dcterms:created>
  <dcterms:modified xsi:type="dcterms:W3CDTF">2015-02-03T20:22:13Z</dcterms:modified>
</cp:coreProperties>
</file>