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4" r:id="rId5"/>
    <p:sldId id="265" r:id="rId6"/>
    <p:sldId id="263" r:id="rId7"/>
    <p:sldId id="266" r:id="rId8"/>
    <p:sldId id="267" r:id="rId9"/>
    <p:sldId id="269" r:id="rId10"/>
    <p:sldId id="268" r:id="rId11"/>
    <p:sldId id="270" r:id="rId12"/>
    <p:sldId id="260" r:id="rId13"/>
    <p:sldId id="261" r:id="rId14"/>
    <p:sldId id="262" r:id="rId15"/>
    <p:sldId id="272" r:id="rId16"/>
    <p:sldId id="273" r:id="rId17"/>
    <p:sldId id="259" r:id="rId18"/>
    <p:sldId id="278" r:id="rId19"/>
    <p:sldId id="277" r:id="rId20"/>
    <p:sldId id="279" r:id="rId21"/>
    <p:sldId id="275" r:id="rId22"/>
    <p:sldId id="280" r:id="rId23"/>
    <p:sldId id="281" r:id="rId24"/>
    <p:sldId id="282" r:id="rId25"/>
    <p:sldId id="274" r:id="rId26"/>
    <p:sldId id="271" r:id="rId27"/>
    <p:sldId id="276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67" autoAdjust="0"/>
    <p:restoredTop sz="86379" autoAdjust="0"/>
  </p:normalViewPr>
  <p:slideViewPr>
    <p:cSldViewPr>
      <p:cViewPr varScale="1">
        <p:scale>
          <a:sx n="68" d="100"/>
          <a:sy n="68" d="100"/>
        </p:scale>
        <p:origin x="-66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004E-4FEB-456B-98B5-AA4C482281F4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CD77-5AB3-4561-AD4C-DF996BFF99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004E-4FEB-456B-98B5-AA4C482281F4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CD77-5AB3-4561-AD4C-DF996BFF99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004E-4FEB-456B-98B5-AA4C482281F4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CD77-5AB3-4561-AD4C-DF996BFF99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004E-4FEB-456B-98B5-AA4C482281F4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CD77-5AB3-4561-AD4C-DF996BFF99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004E-4FEB-456B-98B5-AA4C482281F4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00FCD77-5AB3-4561-AD4C-DF996BFF99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004E-4FEB-456B-98B5-AA4C482281F4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CD77-5AB3-4561-AD4C-DF996BFF99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004E-4FEB-456B-98B5-AA4C482281F4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CD77-5AB3-4561-AD4C-DF996BFF99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004E-4FEB-456B-98B5-AA4C482281F4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CD77-5AB3-4561-AD4C-DF996BFF99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004E-4FEB-456B-98B5-AA4C482281F4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CD77-5AB3-4561-AD4C-DF996BFF99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004E-4FEB-456B-98B5-AA4C482281F4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CD77-5AB3-4561-AD4C-DF996BFF99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3004E-4FEB-456B-98B5-AA4C482281F4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FCD77-5AB3-4561-AD4C-DF996BFF99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B43004E-4FEB-456B-98B5-AA4C482281F4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00FCD77-5AB3-4561-AD4C-DF996BFF99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1773238"/>
            <a:ext cx="6337300" cy="44640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7200" dirty="0" smtClean="0">
                <a:solidFill>
                  <a:srgbClr val="FF0000"/>
                </a:solidFill>
              </a:rPr>
              <a:t>Южная Корея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20675"/>
            <a:ext cx="72390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Содержимое 3" descr="буддизм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2205038"/>
            <a:ext cx="5705475" cy="3952875"/>
          </a:xfrm>
        </p:spPr>
      </p:pic>
      <p:sp>
        <p:nvSpPr>
          <p:cNvPr id="5" name="TextBox 4"/>
          <p:cNvSpPr txBox="1"/>
          <p:nvPr/>
        </p:nvSpPr>
        <p:spPr>
          <a:xfrm>
            <a:off x="251520" y="548680"/>
            <a:ext cx="6912768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  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Основная религия – Буддизм.</a:t>
            </a:r>
            <a:endParaRPr lang="ru-RU" sz="320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татуя.jpg"/>
          <p:cNvPicPr>
            <a:picLocks noGrp="1" noChangeAspect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61025"/>
            <a:ext cx="1371600" cy="973138"/>
          </a:xfrm>
        </p:spPr>
      </p:pic>
      <p:pic>
        <p:nvPicPr>
          <p:cNvPr id="5" name="Содержимое 3" descr="статуя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412776"/>
            <a:ext cx="1371600" cy="972312"/>
          </a:xfrm>
          <a:prstGeom prst="rect">
            <a:avLst/>
          </a:prstGeom>
        </p:spPr>
      </p:pic>
      <p:pic>
        <p:nvPicPr>
          <p:cNvPr id="6" name="Рисунок 5" descr="конфуцианств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95500" y="1524000"/>
            <a:ext cx="4953000" cy="381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9632" y="404664"/>
            <a:ext cx="5328592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Конфуцианство.</a:t>
            </a: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</a:t>
            </a:r>
            <a:r>
              <a:rPr lang="ru-RU" dirty="0" smtClean="0">
                <a:solidFill>
                  <a:srgbClr val="C00000"/>
                </a:solidFill>
              </a:rPr>
              <a:t>Климат.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климат южной коре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52625" y="2316162"/>
            <a:ext cx="5238750" cy="3276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Тайфун у побережья.</a:t>
            </a:r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4" name="Содержимое 3" descr="9.jтайфун южной коре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52625" y="2225675"/>
            <a:ext cx="5238750" cy="3457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</a:t>
            </a:r>
            <a:r>
              <a:rPr lang="ru-RU" dirty="0" smtClean="0">
                <a:solidFill>
                  <a:schemeClr val="tx2"/>
                </a:solidFill>
              </a:rPr>
              <a:t>Муссонный ветер.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" name="Содержимое 3" descr="муссон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1682750"/>
            <a:ext cx="5943600" cy="45434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0%.jpg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27263"/>
            <a:ext cx="6403975" cy="4630737"/>
          </a:xfrm>
        </p:spPr>
      </p:pic>
      <p:sp>
        <p:nvSpPr>
          <p:cNvPr id="5" name="TextBox 4"/>
          <p:cNvSpPr txBox="1"/>
          <p:nvPr/>
        </p:nvSpPr>
        <p:spPr>
          <a:xfrm>
            <a:off x="395536" y="548680"/>
            <a:ext cx="5976664" cy="156966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Горы покрывают 70% суши. Южная Корея самая горная страна.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С</a:t>
            </a:r>
            <a:r>
              <a:rPr lang="ru-RU" sz="2000" dirty="0" smtClean="0"/>
              <a:t>ухие и редко заселённые равнины.</a:t>
            </a:r>
            <a:endParaRPr lang="ru-RU" dirty="0"/>
          </a:p>
        </p:txBody>
      </p:sp>
      <p:pic>
        <p:nvPicPr>
          <p:cNvPr id="4" name="Содержимое 3" descr="3_bigравнин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668462"/>
            <a:ext cx="57912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Живописный рельеф.</a:t>
            </a: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Содержимое 3" descr="рельеф южной коре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6784" y="1600200"/>
            <a:ext cx="6270432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332656"/>
            <a:ext cx="6984776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Автомобилесторение</a:t>
            </a:r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Южной Кореи.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97152"/>
            <a:ext cx="61150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5904656" cy="317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584" y="404664"/>
            <a:ext cx="5616624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Судостроение Южной Кореи.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762000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9725"/>
            <a:ext cx="7239000" cy="48466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000" dirty="0" smtClean="0">
                <a:solidFill>
                  <a:schemeClr val="bg1"/>
                </a:solidFill>
              </a:rPr>
              <a:t>«Приносить</a:t>
            </a:r>
          </a:p>
          <a:p>
            <a:pPr>
              <a:buNone/>
            </a:pPr>
            <a:r>
              <a:rPr lang="ru-RU" sz="6000" dirty="0" smtClean="0">
                <a:solidFill>
                  <a:schemeClr val="bg1"/>
                </a:solidFill>
              </a:rPr>
              <a:t>пользу</a:t>
            </a:r>
          </a:p>
          <a:p>
            <a:pPr>
              <a:buNone/>
            </a:pPr>
            <a:r>
              <a:rPr lang="ru-RU" sz="6000" dirty="0" smtClean="0">
                <a:solidFill>
                  <a:schemeClr val="bg1"/>
                </a:solidFill>
              </a:rPr>
              <a:t>человечеству».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1600" y="548680"/>
            <a:ext cx="6336704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Девиз республики Кореи: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476672"/>
            <a:ext cx="5904656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Роботостроение Южной Кореи.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4824536" cy="3618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052736"/>
            <a:ext cx="2952328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ейзажи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1989138"/>
            <a:ext cx="6346825" cy="4705350"/>
          </a:xfrm>
        </p:spPr>
      </p:pic>
      <p:sp>
        <p:nvSpPr>
          <p:cNvPr id="5" name="TextBox 4"/>
          <p:cNvSpPr txBox="1"/>
          <p:nvPr/>
        </p:nvSpPr>
        <p:spPr>
          <a:xfrm>
            <a:off x="395536" y="260648"/>
            <a:ext cx="6984776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Летние пейзажи Южной  Кореи.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88640"/>
            <a:ext cx="6264696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Туристические места Южной Кореи.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4720977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196752"/>
            <a:ext cx="3384376" cy="5661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88640"/>
            <a:ext cx="6192688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Памятники Южной Кореи.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764704"/>
            <a:ext cx="385192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766564"/>
            <a:ext cx="4104456" cy="6091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88640"/>
            <a:ext cx="7344816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Природные памятники Южной Кореи.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40640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692696"/>
            <a:ext cx="314960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рирода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1773238"/>
            <a:ext cx="6235700" cy="4846637"/>
          </a:xfrm>
        </p:spPr>
      </p:pic>
      <p:sp>
        <p:nvSpPr>
          <p:cNvPr id="5" name="TextBox 4"/>
          <p:cNvSpPr txBox="1"/>
          <p:nvPr/>
        </p:nvSpPr>
        <p:spPr>
          <a:xfrm>
            <a:off x="539552" y="692696"/>
            <a:ext cx="7128792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Природа Южной Кореи.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ороксан.jpg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65400"/>
            <a:ext cx="5689600" cy="3403600"/>
          </a:xfrm>
        </p:spPr>
      </p:pic>
      <p:sp>
        <p:nvSpPr>
          <p:cNvPr id="5" name="TextBox 4"/>
          <p:cNvSpPr txBox="1"/>
          <p:nvPr/>
        </p:nvSpPr>
        <p:spPr>
          <a:xfrm>
            <a:off x="755576" y="188640"/>
            <a:ext cx="6480720" cy="107721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Гора </a:t>
            </a:r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Сароксан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– всемирное наследие Юнеско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остров.jpe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1700213"/>
            <a:ext cx="6191250" cy="4695825"/>
          </a:xfrm>
        </p:spPr>
      </p:pic>
      <p:sp>
        <p:nvSpPr>
          <p:cNvPr id="5" name="TextBox 4"/>
          <p:cNvSpPr txBox="1"/>
          <p:nvPr/>
        </p:nvSpPr>
        <p:spPr>
          <a:xfrm>
            <a:off x="827584" y="764704"/>
            <a:ext cx="6048672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Остров Чеджу-До.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Расположение страны на карте.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еарта южной коре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196752"/>
            <a:ext cx="7115175" cy="53092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резидент.jpg"/>
          <p:cNvPicPr>
            <a:picLocks noGrp="1" noChangeAspect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" y="2348880"/>
            <a:ext cx="3635375" cy="4846637"/>
          </a:xfrm>
        </p:spPr>
      </p:pic>
      <p:sp>
        <p:nvSpPr>
          <p:cNvPr id="5" name="TextBox 4"/>
          <p:cNvSpPr txBox="1"/>
          <p:nvPr/>
        </p:nvSpPr>
        <p:spPr>
          <a:xfrm>
            <a:off x="1672399" y="404664"/>
            <a:ext cx="4968552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Президент Южной Кореи-Ли Мён Бак.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арламент южной кореи.jpg"/>
          <p:cNvPicPr>
            <a:picLocks noGrp="1" noChangeAspect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17688"/>
            <a:ext cx="7200900" cy="5040312"/>
          </a:xfrm>
        </p:spPr>
      </p:pic>
      <p:sp>
        <p:nvSpPr>
          <p:cNvPr id="5" name="TextBox 4"/>
          <p:cNvSpPr txBox="1"/>
          <p:nvPr/>
        </p:nvSpPr>
        <p:spPr>
          <a:xfrm>
            <a:off x="899592" y="548680"/>
            <a:ext cx="6120680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Однопалатное национальное собрание (299 мест)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толица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2205038"/>
            <a:ext cx="5238750" cy="3876675"/>
          </a:xfrm>
        </p:spPr>
      </p:pic>
      <p:sp>
        <p:nvSpPr>
          <p:cNvPr id="5" name="TextBox 4"/>
          <p:cNvSpPr txBox="1"/>
          <p:nvPr/>
        </p:nvSpPr>
        <p:spPr>
          <a:xfrm>
            <a:off x="755576" y="620688"/>
            <a:ext cx="6480720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Столица Южной Кореи – Сеул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аселение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2060575"/>
            <a:ext cx="5076825" cy="3810000"/>
          </a:xfrm>
        </p:spPr>
      </p:pic>
      <p:sp>
        <p:nvSpPr>
          <p:cNvPr id="5" name="TextBox 4"/>
          <p:cNvSpPr txBox="1"/>
          <p:nvPr/>
        </p:nvSpPr>
        <p:spPr>
          <a:xfrm>
            <a:off x="323528" y="404664"/>
            <a:ext cx="7200800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Население – корейцы составляют абсолютное большинство.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Корейская  деревня.</a:t>
            </a:r>
            <a:endParaRPr lang="ru-RU" dirty="0"/>
          </a:p>
        </p:txBody>
      </p:sp>
      <p:pic>
        <p:nvPicPr>
          <p:cNvPr id="4" name="Содержимое 3" descr="корейская деревн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9262" y="1978025"/>
            <a:ext cx="5705475" cy="3952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онфуцианство.jpg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00213"/>
            <a:ext cx="7239000" cy="4824412"/>
          </a:xfrm>
        </p:spPr>
      </p:pic>
      <p:sp>
        <p:nvSpPr>
          <p:cNvPr id="5" name="TextBox 4"/>
          <p:cNvSpPr txBox="1"/>
          <p:nvPr/>
        </p:nvSpPr>
        <p:spPr>
          <a:xfrm>
            <a:off x="611560" y="404664"/>
            <a:ext cx="6696744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Конфуцианство в Корее.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1197</TotalTime>
  <Words>142</Words>
  <Application>Microsoft Office PowerPoint</Application>
  <PresentationFormat>Экран (4:3)</PresentationFormat>
  <Paragraphs>31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Апекс</vt:lpstr>
      <vt:lpstr>Презентация PowerPoint</vt:lpstr>
      <vt:lpstr>Презентация PowerPoint</vt:lpstr>
      <vt:lpstr>Расположение страны на карте.</vt:lpstr>
      <vt:lpstr>Презентация PowerPoint</vt:lpstr>
      <vt:lpstr>Презентация PowerPoint</vt:lpstr>
      <vt:lpstr>Презентация PowerPoint</vt:lpstr>
      <vt:lpstr>Презентация PowerPoint</vt:lpstr>
      <vt:lpstr>      Корейская  деревня.</vt:lpstr>
      <vt:lpstr>Презентация PowerPoint</vt:lpstr>
      <vt:lpstr>.</vt:lpstr>
      <vt:lpstr>Презентация PowerPoint</vt:lpstr>
      <vt:lpstr>                Климат.</vt:lpstr>
      <vt:lpstr>   Тайфун у побережья.</vt:lpstr>
      <vt:lpstr>     Муссонный ветер.</vt:lpstr>
      <vt:lpstr>Презентация PowerPoint</vt:lpstr>
      <vt:lpstr>      Сухие и редко заселённые равнины.</vt:lpstr>
      <vt:lpstr>Живописный рельеф.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Южная</dc:title>
  <dc:creator>acer</dc:creator>
  <cp:lastModifiedBy>user</cp:lastModifiedBy>
  <cp:revision>51</cp:revision>
  <dcterms:created xsi:type="dcterms:W3CDTF">2012-03-28T09:54:35Z</dcterms:created>
  <dcterms:modified xsi:type="dcterms:W3CDTF">2013-04-06T04:33:40Z</dcterms:modified>
</cp:coreProperties>
</file>