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2E253B-058E-47B7-A12B-6866FA01008A}" type="datetimeFigureOut">
              <a:rPr lang="ru-RU" smtClean="0"/>
              <a:pPr/>
              <a:t>02.01.2012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2C23ED-1355-44FC-AB35-FA5C6BC44B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8305800" cy="1143000"/>
          </a:xfrm>
        </p:spPr>
        <p:txBody>
          <a:bodyPr/>
          <a:lstStyle/>
          <a:p>
            <a:r>
              <a:rPr lang="ru-RU" dirty="0" smtClean="0"/>
              <a:t>Спортивная семейная викторина проведенная в рамках недели детей-инвалидов «Передай добро по кругу».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 К ОДНОМУ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Videos\яПрезентация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5728"/>
            <a:ext cx="3143272" cy="235745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00760" y="2812459"/>
            <a:ext cx="2857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obe Hebrew" pitchFamily="18" charset="-79"/>
              </a:rPr>
              <a:t>«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Игра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наоборот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obe Hebrew" pitchFamily="18" charset="-79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костя\Videos\яПрезентация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3116"/>
            <a:ext cx="3286148" cy="246461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85852" y="1643050"/>
            <a:ext cx="43576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Суперигра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obe Hebrew" pitchFamily="18" charset="-79"/>
              </a:rPr>
              <a:t>–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obe Hebrew" pitchFamily="18" charset="-79"/>
              </a:rPr>
              <a:t>«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Гигантов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мысли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obe Hebrew" pitchFamily="18" charset="-79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костя\Videos\яПрезентация\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143272" cy="235745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868" y="6072206"/>
            <a:ext cx="33575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Ожидание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развязки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357166"/>
            <a:ext cx="56436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Представление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командного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состава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3643314"/>
            <a:ext cx="22145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Команда  «АХ»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костя\Videos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142984"/>
            <a:ext cx="3048021" cy="2286016"/>
          </a:xfrm>
          <a:prstGeom prst="rect">
            <a:avLst/>
          </a:prstGeom>
          <a:noFill/>
        </p:spPr>
      </p:pic>
      <p:pic>
        <p:nvPicPr>
          <p:cNvPr id="1028" name="Picture 4" descr="C:\Users\костя\Videos\Новая пап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048021" cy="2286016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43306" y="5929330"/>
            <a:ext cx="22145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Команда  «ОХ»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костя\Videos\Новая пап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142984"/>
            <a:ext cx="3048021" cy="228601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86512" y="3643314"/>
            <a:ext cx="25002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Ведущий  «УХ-ТЫ»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остя\Videos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928802"/>
            <a:ext cx="3143272" cy="2357454"/>
          </a:xfrm>
          <a:prstGeom prst="ellipse">
            <a:avLst/>
          </a:prstGeom>
          <a:noFill/>
        </p:spPr>
      </p:pic>
      <p:pic>
        <p:nvPicPr>
          <p:cNvPr id="15363" name="Picture 3" descr="C:\Users\костя\Videos\Новая папка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643205" cy="1982404"/>
          </a:xfrm>
          <a:prstGeom prst="ellipse">
            <a:avLst/>
          </a:prstGeom>
          <a:noFill/>
        </p:spPr>
      </p:pic>
      <p:pic>
        <p:nvPicPr>
          <p:cNvPr id="15364" name="Picture 4" descr="C:\Users\костя\Videos\Новая папка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66"/>
            <a:ext cx="2786113" cy="2089585"/>
          </a:xfrm>
          <a:prstGeom prst="ellipse">
            <a:avLst/>
          </a:prstGeom>
          <a:noFill/>
        </p:spPr>
      </p:pic>
      <p:pic>
        <p:nvPicPr>
          <p:cNvPr id="15365" name="Picture 5" descr="C:\Users\костя\Videos\Новая папка\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2928958" cy="2196718"/>
          </a:xfrm>
          <a:prstGeom prst="ellipse">
            <a:avLst/>
          </a:prstGeom>
          <a:noFill/>
        </p:spPr>
      </p:pic>
      <p:pic>
        <p:nvPicPr>
          <p:cNvPr id="15366" name="Picture 6" descr="C:\Users\костя\Videos\Новая папка\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256"/>
            <a:ext cx="3000364" cy="2250273"/>
          </a:xfrm>
          <a:prstGeom prst="ellipse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00364" y="4286256"/>
            <a:ext cx="31432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Доведение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правил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игры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Hebrew" pitchFamily="18" charset="-79"/>
                <a:ea typeface="Calibri" pitchFamily="34" charset="0"/>
                <a:cs typeface="Adobe Hebrew" pitchFamily="18" charset="-79"/>
              </a:rPr>
              <a:t>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6072206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III  </a:t>
            </a:r>
            <a:r>
              <a:rPr lang="ru-RU" b="1" i="1" dirty="0" smtClean="0"/>
              <a:t>раунд</a:t>
            </a:r>
            <a:endParaRPr lang="ru-RU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786050" y="357166"/>
            <a:ext cx="12144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I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раунд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786314" y="428604"/>
            <a:ext cx="1142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II раунд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071802" y="6000768"/>
            <a:ext cx="12144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IV раунд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остя\Videos\яПрезентация\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786214" cy="2839661"/>
          </a:xfrm>
          <a:prstGeom prst="round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71736" y="3214686"/>
            <a:ext cx="4714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ПОБЕДИЛА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dobe Caslon Pro" pitchFamily="18" charset="0"/>
                <a:ea typeface="Calibri" pitchFamily="34" charset="0"/>
                <a:cs typeface="Adobe Hebrew" pitchFamily="18" charset="-79"/>
              </a:rPr>
              <a:t> </a:t>
            </a:r>
            <a:r>
              <a:rPr kumimoji="0" lang="ru-RU" sz="36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obe Hebrew" pitchFamily="18" charset="-79"/>
              </a:rPr>
              <a:t>ДРУЖБА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C:\Users\костя\Videos\яПрезентация\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786214" cy="2839661"/>
          </a:xfrm>
          <a:prstGeom prst="roundRect">
            <a:avLst/>
          </a:prstGeom>
          <a:noFill/>
        </p:spPr>
      </p:pic>
      <p:pic>
        <p:nvPicPr>
          <p:cNvPr id="17413" name="Picture 5" descr="C:\Users\костя\Videos\яПрезентация\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14752"/>
            <a:ext cx="3810027" cy="28575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58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СТО К ОДНОМУ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 К ОДНОМУ</dc:title>
  <dc:creator>костя</dc:creator>
  <cp:lastModifiedBy>костя</cp:lastModifiedBy>
  <cp:revision>11</cp:revision>
  <dcterms:created xsi:type="dcterms:W3CDTF">2011-12-30T09:54:33Z</dcterms:created>
  <dcterms:modified xsi:type="dcterms:W3CDTF">2012-01-02T09:54:15Z</dcterms:modified>
</cp:coreProperties>
</file>