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49B88DC-03F5-468A-8A54-00A3C0AA6FC8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A48D4A-EEE7-42C7-9184-CA773D858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ea typeface="DFKai-SB" pitchFamily="65" charset="-120"/>
              </a:rPr>
              <a:t>САМАЯ СПОРТИВНАЯ МАМА</a:t>
            </a:r>
            <a:endParaRPr lang="ru-RU" b="1" i="1" dirty="0">
              <a:ea typeface="DFKai-SB" pitchFamily="65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Спортивный праздник, проведенный в рамках празднования международного Дня матери.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1214422"/>
            <a:ext cx="3143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Поздравляем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дорогих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5500702"/>
            <a:ext cx="301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Объясняем</a:t>
            </a:r>
            <a:r>
              <a:rPr lang="ru-RU" b="1" i="1" dirty="0" smtClean="0"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дорогим</a:t>
            </a:r>
            <a:r>
              <a:rPr lang="ru-RU" b="1" i="1" dirty="0" smtClean="0"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мамам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76"/>
            <a:ext cx="307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Представляем</a:t>
            </a:r>
            <a:r>
              <a:rPr lang="ru-RU" b="1" i="1" dirty="0" smtClean="0"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дорогих</a:t>
            </a:r>
            <a:r>
              <a:rPr lang="ru-RU" b="1" i="1" dirty="0" smtClean="0"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мам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костя\Videos\яПРЕЗ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3500461" cy="2625346"/>
          </a:xfrm>
          <a:prstGeom prst="rect">
            <a:avLst/>
          </a:prstGeom>
          <a:noFill/>
        </p:spPr>
      </p:pic>
      <p:pic>
        <p:nvPicPr>
          <p:cNvPr id="1027" name="Picture 3" descr="C:\Users\костя\Videos\яПРЕЗЕНТАЦИЯ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71744"/>
            <a:ext cx="2857520" cy="2143140"/>
          </a:xfrm>
          <a:prstGeom prst="rect">
            <a:avLst/>
          </a:prstGeom>
          <a:noFill/>
        </p:spPr>
      </p:pic>
      <p:pic>
        <p:nvPicPr>
          <p:cNvPr id="1028" name="Picture 4" descr="C:\Users\костя\Videos\яПРЕЗЕНТАЦИЯ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572008"/>
            <a:ext cx="2825699" cy="2119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костя\Videos\яПРЕЗЕНТАЦИЯ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500461" cy="2625346"/>
          </a:xfrm>
          <a:prstGeom prst="rect">
            <a:avLst/>
          </a:prstGeom>
          <a:noFill/>
        </p:spPr>
      </p:pic>
      <p:pic>
        <p:nvPicPr>
          <p:cNvPr id="16388" name="Picture 4" descr="C:\Users\костя\Videos\яПРЕЗЕНТАЦИЯ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429024" cy="2571768"/>
          </a:xfrm>
          <a:prstGeom prst="rect">
            <a:avLst/>
          </a:prstGeom>
          <a:noFill/>
        </p:spPr>
      </p:pic>
      <p:pic>
        <p:nvPicPr>
          <p:cNvPr id="16389" name="Picture 5" descr="C:\Users\костя\Videos\яПРЕЗЕНТАЦИЯ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85728"/>
            <a:ext cx="3429024" cy="2571769"/>
          </a:xfrm>
          <a:prstGeom prst="rect">
            <a:avLst/>
          </a:prstGeom>
          <a:noFill/>
        </p:spPr>
      </p:pic>
      <p:pic>
        <p:nvPicPr>
          <p:cNvPr id="16391" name="Picture 7" descr="C:\Users\костя\Videos\яПРЕЗЕНТАЦИЯ\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71876"/>
            <a:ext cx="3492453" cy="2619340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28596" y="6286520"/>
            <a:ext cx="3000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интеллектуалов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42910" y="3000372"/>
            <a:ext cx="25002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теннисистов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857752" y="3000372"/>
            <a:ext cx="2428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хоккеистов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000628" y="6286520"/>
            <a:ext cx="2285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обводящих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остя\Videos\яПРЕЗЕНТАЦИЯ\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194" y="571480"/>
            <a:ext cx="2667018" cy="2000264"/>
          </a:xfrm>
          <a:prstGeom prst="rect">
            <a:avLst/>
          </a:prstGeom>
          <a:noFill/>
        </p:spPr>
      </p:pic>
      <p:pic>
        <p:nvPicPr>
          <p:cNvPr id="17411" name="Picture 3" descr="C:\Users\костя\Videos\яПРЕЗЕНТАЦИЯ\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71744"/>
            <a:ext cx="2786082" cy="2089562"/>
          </a:xfrm>
          <a:prstGeom prst="rect">
            <a:avLst/>
          </a:prstGeom>
          <a:noFill/>
        </p:spPr>
      </p:pic>
      <p:pic>
        <p:nvPicPr>
          <p:cNvPr id="17412" name="Picture 4" descr="C:\Users\костя\Videos\яПРЕЗЕНТАЦИЯ\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714644" cy="2035983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571868" y="5643578"/>
            <a:ext cx="3214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ВЕДУЩИЙ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86124"/>
            <a:ext cx="230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lang="ru-RU" b="1" i="1" dirty="0" smtClean="0"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БОЛЕЛЬЩИКИ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357298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lang="ru-RU" b="1" i="1" dirty="0" smtClean="0"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ЖЮРИ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3108" y="3214686"/>
            <a:ext cx="42862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НАГРАЖДАЕМ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ДОРОГИХ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ddyup St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костя\Videos\яПРЕЗЕНТАЦИЯ\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095746" cy="3071810"/>
          </a:xfrm>
          <a:prstGeom prst="roundRect">
            <a:avLst/>
          </a:prstGeom>
          <a:noFill/>
        </p:spPr>
      </p:pic>
      <p:pic>
        <p:nvPicPr>
          <p:cNvPr id="18435" name="Picture 3" descr="C:\Users\костя\Videos\яПРЕЗЕНТАЦИЯ\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86190"/>
            <a:ext cx="4095747" cy="3071810"/>
          </a:xfrm>
          <a:prstGeom prst="roundRect">
            <a:avLst/>
          </a:prstGeom>
          <a:noFill/>
        </p:spPr>
      </p:pic>
      <p:pic>
        <p:nvPicPr>
          <p:cNvPr id="18436" name="Picture 4" descr="C:\Users\костя\Videos\яПРЕЗЕНТАЦИЯ\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3956" y="-1"/>
            <a:ext cx="4095748" cy="3071811"/>
          </a:xfrm>
          <a:prstGeom prst="roundRect">
            <a:avLst/>
          </a:prstGeom>
          <a:noFill/>
        </p:spPr>
      </p:pic>
      <p:pic>
        <p:nvPicPr>
          <p:cNvPr id="18437" name="Picture 5" descr="C:\Users\костя\Videos\яПРЕЗЕНТАЦИЯ\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86190"/>
            <a:ext cx="4095747" cy="307181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</TotalTime>
  <Words>40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САМАЯ СПОРТИВНАЯ МАМА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СПОРТИВНАЯ МАМА</dc:title>
  <dc:creator>костя</dc:creator>
  <cp:lastModifiedBy>костя</cp:lastModifiedBy>
  <cp:revision>6</cp:revision>
  <dcterms:created xsi:type="dcterms:W3CDTF">2012-01-02T19:05:29Z</dcterms:created>
  <dcterms:modified xsi:type="dcterms:W3CDTF">2012-01-11T08:23:24Z</dcterms:modified>
</cp:coreProperties>
</file>