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9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Человеку с древности было необходимо уметь быстро бегать, далеко прыгать и метать разные предметы. От этих умений зависела жизнь человека, поэтому история развития лёгкой атлетики начинается глубоко в древности. Родиной лёгкой атлетики принято считать Древнюю Грецию. Самым древним соревнованием считается бег. Победитель был один, так как атлеты соревновались на тех играх только в беге на один стадий (примерно 192м) - отсюда слово «стадион». Победителя звали </a:t>
            </a:r>
            <a:r>
              <a:rPr lang="ru-RU" sz="1800" dirty="0" err="1"/>
              <a:t>Короибос</a:t>
            </a:r>
            <a:r>
              <a:rPr lang="ru-RU" sz="1800" dirty="0"/>
              <a:t>, кажется, он был </a:t>
            </a:r>
            <a:r>
              <a:rPr lang="ru-RU" sz="1800" dirty="0" smtClean="0"/>
              <a:t>поваром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Возникновение и развитие легкой атлетики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645025"/>
            <a:ext cx="9108504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35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4" y="692696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2000" b="1" dirty="0" smtClean="0"/>
              <a:t>Требования </a:t>
            </a:r>
            <a:r>
              <a:rPr lang="ru-RU" sz="2000" b="1" dirty="0"/>
              <a:t>безопасности по окончании урока.</a:t>
            </a:r>
          </a:p>
          <a:p>
            <a:r>
              <a:rPr lang="ru-RU" b="1" u="sng" dirty="0"/>
              <a:t>Ученик должен:</a:t>
            </a:r>
          </a:p>
          <a:p>
            <a:r>
              <a:rPr lang="ru-RU" dirty="0"/>
              <a:t>- </a:t>
            </a:r>
            <a:r>
              <a:rPr lang="ru-RU" i="1" dirty="0"/>
              <a:t>под руководством учителя убрать спортивный инвентарь</a:t>
            </a:r>
          </a:p>
          <a:p>
            <a:r>
              <a:rPr lang="ru-RU" i="1" dirty="0"/>
              <a:t>- организованно покинуть место проведения урока</a:t>
            </a:r>
          </a:p>
          <a:p>
            <a:r>
              <a:rPr lang="ru-RU" i="1" dirty="0"/>
              <a:t>- переодеться в раздевалке, снять спортивный костюм и спортивную обувь</a:t>
            </a:r>
          </a:p>
          <a:p>
            <a:r>
              <a:rPr lang="ru-RU" i="1" dirty="0"/>
              <a:t>- вымыть руки с мылом</a:t>
            </a:r>
          </a:p>
          <a:p>
            <a:pPr algn="ctr"/>
            <a:r>
              <a:rPr lang="ru-RU" sz="2000" b="1" dirty="0"/>
              <a:t>Требования безопасности при несчастных случаях и экстремальных ситуациях.</a:t>
            </a:r>
          </a:p>
          <a:p>
            <a:r>
              <a:rPr lang="ru-RU" b="1" u="sng" dirty="0"/>
              <a:t>Ученик должен:</a:t>
            </a:r>
          </a:p>
          <a:p>
            <a:r>
              <a:rPr lang="ru-RU" dirty="0"/>
              <a:t>- </a:t>
            </a:r>
            <a:r>
              <a:rPr lang="ru-RU" i="1" dirty="0"/>
              <a:t>при получении травмы или ухудшении самочувствия прекратить занятия и поставить в известность учителя физкультуры</a:t>
            </a:r>
          </a:p>
          <a:p>
            <a:r>
              <a:rPr lang="ru-RU" i="1" dirty="0"/>
              <a:t>- с помощью учителя оказать травмированному первую медицинскую помощь, при необходимости доставить его в больницу или вызвать скорую помощь</a:t>
            </a:r>
          </a:p>
          <a:p>
            <a:r>
              <a:rPr lang="ru-RU" i="1" dirty="0"/>
              <a:t>- при возникновении пожара немедленно прекратить занятие, организованно, под руководством учителя покинуть место проведения занятий через запасные выходы согласно плана эвакуации</a:t>
            </a:r>
          </a:p>
          <a:p>
            <a:r>
              <a:rPr lang="ru-RU" i="1" dirty="0"/>
              <a:t>- по распоряжению учителя поставить в известность администрацию гимназии и сообщить о пожаре в пожарную часть</a:t>
            </a:r>
          </a:p>
        </p:txBody>
      </p:sp>
    </p:spTree>
    <p:extLst>
      <p:ext uri="{BB962C8B-B14F-4D97-AF65-F5344CB8AC3E}">
        <p14:creationId xmlns:p14="http://schemas.microsoft.com/office/powerpoint/2010/main" val="16562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900igr.net/datas/fizkultura/Vidy-sporta/0011-011-Legkaja-atle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1287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780928"/>
            <a:ext cx="3496816" cy="2880320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6400" b="1" dirty="0" smtClean="0"/>
          </a:p>
          <a:p>
            <a:r>
              <a:rPr lang="ru-RU" sz="6400" b="1" dirty="0" smtClean="0"/>
              <a:t>В </a:t>
            </a:r>
            <a:r>
              <a:rPr lang="ru-RU" sz="6400" b="1" dirty="0"/>
              <a:t>те же времена проходили соревнования по метанию каменных, железных, бронзовых и деревянных дисков. Диски, весом от полутора до шести с половиной килограмм</a:t>
            </a:r>
            <a:r>
              <a:rPr lang="ru-RU" sz="6400" b="1" dirty="0" smtClean="0"/>
              <a:t>. В </a:t>
            </a:r>
            <a:r>
              <a:rPr lang="ru-RU" sz="6400" b="1" dirty="0"/>
              <a:t>современных соревнованиях используются диски весом в два килограмма, для соревнований среди мужчин, и диски весом один килограмм, предназначенные для женских соревнований. 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3810330" cy="313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infosport.ru/sp/athletics/images/hist_jump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526"/>
            <a:ext cx="3810000" cy="340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portoterapiya.ru/wp-content/uploads/2010/04/41-300x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024336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03860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Современное развитие легкоатлетических видов спорта началось в Англии. Именно там, в 1837 году, прошли первые беговые состязания. С 1880 по 1890 годы получивший самостоятельность легкоатлетический спорт получает огромную популярность практически во всех уголках Европы. В 1952 году в олимпийских соревнованиях начинает принимать участие и сборная СССР. Женщины в легкоатлетических соревнованиях начинают участвовать с 1928 года.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1865" y="2636912"/>
            <a:ext cx="4038600" cy="33843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Лёгкая атлетика способствует развитию всех групп мышц, развитию всех спортивных качеств человека. Тренировки могут проходить в любом месте и в любое время года, простота выполнения легкоатлетических упражнений, улучшение здоровья человека, развитие общих физических показателей, всё это и многое другое делает лёгкую атлетику царицей спорта.</a:t>
            </a:r>
          </a:p>
          <a:p>
            <a:endParaRPr lang="ru-RU" dirty="0"/>
          </a:p>
        </p:txBody>
      </p:sp>
      <p:pic>
        <p:nvPicPr>
          <p:cNvPr id="4102" name="Picture 6" descr="http://sportnews69.ru/images/articles/milliony-na-otkrytie-ch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26396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20943"/>
            <a:ext cx="8398283" cy="54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Общие требования безопасности</a:t>
            </a:r>
          </a:p>
          <a:p>
            <a:r>
              <a:rPr lang="ru-RU" sz="2400" i="1" dirty="0"/>
              <a:t>1. Учащиеся должны иметь спортивную форму и обувь, должна быть на подошве, исключающей скольжение, плотно облегать ногу, не затруднять кровообращение  и соответствующую теме и условиям проведения занятий. </a:t>
            </a:r>
          </a:p>
          <a:p>
            <a:r>
              <a:rPr lang="ru-RU" sz="2400" i="1" dirty="0"/>
              <a:t>2. Учащийся должен бережно относиться к спорт. инвентарю и оборудованию, не использовать его не по назначению. </a:t>
            </a:r>
          </a:p>
          <a:p>
            <a:r>
              <a:rPr lang="ru-RU" sz="2400" i="1" dirty="0"/>
              <a:t>3.   В процессе занятий обучающиеся должны соблюдать порядок проведения учебных занятий и правила личной гигиены.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Инструктаж по технике безопасности на занятиях по легкой </a:t>
            </a:r>
            <a:r>
              <a:rPr lang="ru-RU" dirty="0" smtClean="0"/>
              <a:t>атлетике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- отнесённые по состоянию здоровья к основной и подготовительной медицинской группе</a:t>
            </a:r>
          </a:p>
          <a:p>
            <a:r>
              <a:rPr lang="ru-RU" dirty="0"/>
              <a:t>- прошедшие инструктаж по мерам безопасности</a:t>
            </a:r>
          </a:p>
          <a:p>
            <a:r>
              <a:rPr lang="ru-RU" dirty="0"/>
              <a:t>- имеющие спортивную обувь и форму, не стесняющую движений и соответствующую теме и условиям проведения занятий</a:t>
            </a:r>
          </a:p>
          <a:p>
            <a:r>
              <a:rPr lang="ru-RU" dirty="0"/>
              <a:t>Ученик должен:</a:t>
            </a:r>
          </a:p>
          <a:p>
            <a:r>
              <a:rPr lang="ru-RU" dirty="0"/>
              <a:t>- начинать занятие, брать спортивный инвентарь и выполнять упражнения с разрешения учителя</a:t>
            </a:r>
          </a:p>
          <a:p>
            <a:r>
              <a:rPr lang="ru-RU" dirty="0"/>
              <a:t>- бережно относится к спортивному инвентарю и оборудованию, не использовать его не по назначению</a:t>
            </a:r>
          </a:p>
          <a:p>
            <a:r>
              <a:rPr lang="ru-RU" dirty="0"/>
              <a:t>- внимательно слушать объяснение порядка и техники выполнения упражнений и запоминать их</a:t>
            </a:r>
          </a:p>
          <a:p>
            <a:r>
              <a:rPr lang="ru-RU" dirty="0"/>
              <a:t>- начинать выполнение упражнений по сигналу учителя</a:t>
            </a:r>
          </a:p>
          <a:p>
            <a:r>
              <a:rPr lang="ru-RU" dirty="0"/>
              <a:t>- знать и  выполнять настоящую инструкцию                   </a:t>
            </a:r>
          </a:p>
          <a:p>
            <a:r>
              <a:rPr lang="ru-RU" dirty="0"/>
              <a:t>- при невыполнении данной инструкции пройти внеплановый инструктаж</a:t>
            </a:r>
          </a:p>
          <a:p>
            <a:r>
              <a:rPr lang="ru-RU" dirty="0"/>
              <a:t> За несоблюдение мер безопасности ученик может быть не допущен или отстранён от участия в учебном процессе.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занятиям допускаются ученики:</a:t>
            </a:r>
          </a:p>
        </p:txBody>
      </p:sp>
    </p:spTree>
    <p:extLst>
      <p:ext uri="{BB962C8B-B14F-4D97-AF65-F5344CB8AC3E}">
        <p14:creationId xmlns:p14="http://schemas.microsoft.com/office/powerpoint/2010/main" val="5114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43430"/>
            <a:ext cx="4038600" cy="502593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b="1" dirty="0" smtClean="0"/>
          </a:p>
          <a:p>
            <a:pPr marL="0" indent="0" algn="ctr">
              <a:buNone/>
            </a:pPr>
            <a:endParaRPr lang="ru-RU" sz="8000" b="1" dirty="0"/>
          </a:p>
          <a:p>
            <a:pPr marL="0" indent="0" algn="ctr">
              <a:buNone/>
            </a:pPr>
            <a:endParaRPr lang="ru-RU" sz="8000" b="1" dirty="0" smtClean="0"/>
          </a:p>
          <a:p>
            <a:pPr marL="0" indent="0" algn="ctr">
              <a:buNone/>
            </a:pPr>
            <a:endParaRPr lang="ru-RU" sz="8000" b="1" dirty="0" smtClean="0"/>
          </a:p>
          <a:p>
            <a:pPr marL="0" indent="0" algn="ctr">
              <a:buNone/>
            </a:pPr>
            <a:r>
              <a:rPr lang="ru-RU" sz="8000" b="1" dirty="0" smtClean="0"/>
              <a:t>БЕГ</a:t>
            </a:r>
            <a:endParaRPr lang="ru-RU" sz="8000" b="1" dirty="0"/>
          </a:p>
          <a:p>
            <a:pPr marL="0" indent="0">
              <a:buNone/>
            </a:pPr>
            <a:r>
              <a:rPr lang="ru-RU" sz="5600" u="sng" dirty="0"/>
              <a:t>Ученик должен:</a:t>
            </a:r>
          </a:p>
          <a:p>
            <a:r>
              <a:rPr lang="ru-RU" sz="5600" i="1" dirty="0"/>
              <a:t>- при групповом старте на короткие дистанции бежать только по своей дорожке, которая должна продолжаться не менее чем на 15м за финишную отметку</a:t>
            </a:r>
          </a:p>
          <a:p>
            <a:r>
              <a:rPr lang="ru-RU" sz="5600" i="1" dirty="0"/>
              <a:t>- во время бега смотреть только на свою дорожку</a:t>
            </a:r>
          </a:p>
          <a:p>
            <a:r>
              <a:rPr lang="ru-RU" sz="5600" i="1" dirty="0" smtClean="0"/>
              <a:t>- </a:t>
            </a:r>
            <a:r>
              <a:rPr lang="ru-RU" sz="5600" i="1" dirty="0"/>
              <a:t>возвращаться на старт по крайней дорожке; при старте на дистанции не ставить подножки, не задерживать соперников руками</a:t>
            </a:r>
          </a:p>
          <a:p>
            <a:r>
              <a:rPr lang="ru-RU" sz="5600" i="1" dirty="0"/>
              <a:t>- в беге на длинные дистанции обгонять бегущих с правой стороны</a:t>
            </a:r>
          </a:p>
          <a:p>
            <a:r>
              <a:rPr lang="ru-RU" sz="5600" i="1" dirty="0"/>
              <a:t>- при беге по пересечённой местности выполнять задание по трассе или маршруту, обозначенному учителем</a:t>
            </a:r>
          </a:p>
          <a:p>
            <a:r>
              <a:rPr lang="ru-RU" sz="5600" i="1" dirty="0"/>
              <a:t>- выполнять разминочный бег по крайней </a:t>
            </a:r>
            <a:r>
              <a:rPr lang="ru-RU" sz="5600" i="1" dirty="0" smtClean="0"/>
              <a:t>дорожке</a:t>
            </a:r>
            <a:r>
              <a:rPr lang="en-US" sz="5600" i="1" dirty="0" smtClean="0"/>
              <a:t>.</a:t>
            </a:r>
            <a:endParaRPr lang="ru-RU" sz="5600" i="1" dirty="0"/>
          </a:p>
          <a:p>
            <a:endParaRPr lang="ru-RU" sz="56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7200" b="1" dirty="0" smtClean="0"/>
          </a:p>
          <a:p>
            <a:pPr marL="0" indent="0" algn="ctr">
              <a:buNone/>
            </a:pPr>
            <a:endParaRPr lang="ru-RU" sz="7200" b="1" dirty="0"/>
          </a:p>
          <a:p>
            <a:pPr marL="0" indent="0" algn="ctr">
              <a:buNone/>
            </a:pPr>
            <a:endParaRPr lang="ru-RU" sz="7200" b="1" dirty="0" smtClean="0"/>
          </a:p>
          <a:p>
            <a:pPr marL="0" indent="0" algn="ctr">
              <a:buNone/>
            </a:pPr>
            <a:endParaRPr lang="ru-RU" sz="7200" b="1" dirty="0"/>
          </a:p>
          <a:p>
            <a:pPr marL="0" indent="0" algn="ctr">
              <a:buNone/>
            </a:pPr>
            <a:r>
              <a:rPr lang="ru-RU" sz="7200" b="1" dirty="0" smtClean="0"/>
              <a:t>ПРЫЖКИ</a:t>
            </a:r>
            <a:endParaRPr lang="ru-RU" sz="7200" b="1" dirty="0"/>
          </a:p>
          <a:p>
            <a:r>
              <a:rPr lang="ru-RU" sz="5600" i="1" dirty="0"/>
              <a:t>Прыжковая яма должна быть заполнена песком на глубину 20-40см. Перед прыжками необходимо тщательно разрыхлить песок в прыжковой яме, убрать из неё грабли, лопаты и другие посторонние предметы.</a:t>
            </a:r>
          </a:p>
          <a:p>
            <a:pPr marL="0" indent="0">
              <a:buNone/>
            </a:pPr>
            <a:r>
              <a:rPr lang="ru-RU" sz="5600" i="1" dirty="0" smtClean="0"/>
              <a:t> </a:t>
            </a:r>
            <a:r>
              <a:rPr lang="ru-RU" sz="5600" i="1" dirty="0"/>
              <a:t>Ученик должен:</a:t>
            </a:r>
          </a:p>
          <a:p>
            <a:r>
              <a:rPr lang="ru-RU" sz="5600" i="1" dirty="0"/>
              <a:t>- класть грабли зубьями вниз</a:t>
            </a:r>
          </a:p>
          <a:p>
            <a:r>
              <a:rPr lang="ru-RU" sz="5600" i="1" dirty="0"/>
              <a:t>- не выполнять прыжки на неровном, рыхлом и скользком грунте, не приземляться при прыжках на руки</a:t>
            </a:r>
          </a:p>
          <a:p>
            <a:r>
              <a:rPr lang="ru-RU" sz="5600" i="1" dirty="0"/>
              <a:t>- выполнять прыжки, когда учитель дал разрешение и в яме никого нет</a:t>
            </a:r>
          </a:p>
          <a:p>
            <a:r>
              <a:rPr lang="ru-RU" sz="5600" i="1" dirty="0"/>
              <a:t>- выполнять прыжки поочерёдно, не перебегать дорожку для разбега во время выполнения попытки другим учеником</a:t>
            </a:r>
          </a:p>
          <a:p>
            <a:r>
              <a:rPr lang="ru-RU" sz="5600" i="1" dirty="0"/>
              <a:t>- после выполнения прыжка быстро освободить прыжковую яму и вернуться на своё место для выполнения следующей попытки с правой или левой стороны дорожки для </a:t>
            </a:r>
            <a:r>
              <a:rPr lang="ru-RU" sz="5600" i="1" dirty="0" smtClean="0"/>
              <a:t>разбега</a:t>
            </a:r>
            <a:r>
              <a:rPr lang="en-US" sz="5600" i="1" dirty="0" smtClean="0"/>
              <a:t>.</a:t>
            </a:r>
            <a:endParaRPr lang="ru-RU" sz="5600" i="1" dirty="0"/>
          </a:p>
          <a:p>
            <a:endParaRPr lang="ru-RU" sz="4300" dirty="0"/>
          </a:p>
        </p:txBody>
      </p:sp>
      <p:sp>
        <p:nvSpPr>
          <p:cNvPr id="5" name="AutoShape 4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307975" y="-7000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460375" y="-5476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612775" y="-3952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765175" y="-2428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QTEhUUExQWFRUXGB4bGBgXGBwgHBoYHB8cHB8eGh0fHSggIB4lGxodITEhJSkrLi4uHB8zODMsNygtLisBCgoKDg0OGxAQGzckICQwLywsLC80Ly8sNC8xNCw0LCwsLyw0LCwtLCwsLCwsLCwsLCwsLC8sLCwsLCwsLCwsLP/AABEIALsBDQMBIgACEQEDEQH/xAAbAAACAwEBAQAAAAAAAAAAAAAEBQIDBgEHAP/EAEgQAAEDAgMEBQgGCQMEAgMAAAECAxEAIQQSMQVBUWEGEyJxgTJCUpGhscHRFCNTktLwFTNDYnKCouHxssLTB2ST4mOjJESD/8QAGgEAAgMBAQAAAAAAAAAAAAAAAgMAAQQFBv/EADARAAICAQMDAgQGAgMBAAAAAAECABEDEiExBBNBIlEUYXHwMoGRobHBBdEj4fFS/9oADAMBAAIRAxEAPwD0hjB1YcOavYRbWprWlI7RCe8gVq7huYO0tTK4fo2pSnV4hRc6w+TJyoSDICd/CaessBICQLAQO6j243XoXa+NQwAVIWf4R7zoKvuQDhHM846bdGZS4844vOFEok/VFM+SBEpUE+BisF1LYMKNp3CIk7zwr1fp1tZl7ChDYLkrvBHZIB1v7q83x2ASAiItMg68Rv8AbWXqRrNiaMXpWpRhFIKoJV1e4gwRyIi/frVBcA6xIKQmbAbzpRMIIhQygmTCrDTdv31WpLanG0x2VAgGd40nleawEb2fuod3KmQgBJIUAIlXebEcab7FwR7ThkKNrE5kJvFuM0Pj8a1CQERldEARJ7QJgmwkjuqhW0etdQR2EzCoUSSN9hppupd6l8y4fiGECAiVuKixjs+O49+tMmRIQ2oHMm6jIBM2A4RPupfs5ppMKKSEZiE6ybmLE8eW+mG3NuNHKlSSVRJiyYMEQDvGlTCvcbQTBZtIuONotdltbZMxY5tbQQSRCTM94oVrBNPNkqSALQ4PNVaZOopPsV5Dy8qiuBEAEquZEkTGvKnz6my2Qk5UheoBIUSItvtHtqY8P/OqE185C/psRQ5sjq4OYm/Ekeo05xiFOsBsJTeCFJMFJESAIt/egNr7VZAALgBkWIMx6qvwTuRJUeRM6FPEV0s6YgwY+IAbJosxHtPYykpus+zd4ChcGn65P8Y99N+kO2WpKM2ZXookqzGLRHDnS7BMLzIWpBT20x6xY1XcRj6Y9VfTbRztrZji8Q8pBFlcBbxJpYrZrgMFSZG+L+/2aVqca6EuvAm6yI58az20sU2l4gqE2i/LhTP+MgaTvEjI10YMNmuawgxvjT26VD9HL3pbJHePZFaDBLGQ3GhG7iKHfVfwHuFG2IBQZFykmokOCVEltJjeJgf0++h+qGYZ0IQnercPCJNbHAtfVGZvFZ99Otjw9oq2xBakXMTcud2LhrArbmP3xqJ06vf31Q5sLD2haDxhwx4y3Td7FQpYk2SiB4CYod3HkEg/apTf0TM7tKZ2hFd1oixGwuruMq0qJH1Zn1mBUUbOHVL7Ch2kSLyYzVrFGUA69tXuFc2myEzAFyPcaWcNWY0ZyaExX6OT6Lg5QZqCsAnX6weBn3eyttgGUqbcKkgkaEjSxpDs1XZkm/8Ac0JxenVCGazUSHBp1zr05zXPooF+tUPG9bLA4dChJAqnbeEQhDa0WlUGCYNEcBC3BHUAtVTJ9XH7cge2ufRz9r/prSgCN3qqtSBwHqpeiN7k90W0K8i6Uqc+nkdZ1hSvsJmUoBiJ3A16Hidv4dAKlKdSAJJLLo9pRFeWofacceUpRQlyVI7OdZINio2tBvFrVTi1qBRu6m/2P0oyJIeIUUTmKdRGluGtzWM6fdMUYtSWmEK7J8sqI/pFo76G6QbULiGwlRSodnMAEhQG8JicvxojZ2z8GyD1qk4hZRYIukqN7yRcW04mgOoDTf5ygDyYh2Y+4kFwKTIsUgmVc409YqvaG2g6kgpOs7teVHKwLcKjOgqsEoIkqMkA2jSs0wsFYQqYBPCZE276yKdzRhwhLwVCUpkx6vzx51FLYUpEHzoM7jv0qQdmMqQDyBnxOlSwuEzWVKROaY4cKpqq5VQ7F4RsgNJAS4shKt4AsSoHUWFxRDOzwyqEoCyDlEk3vYiNBpaitjlllU+UqYCyRIRcmQafNoCsqoCm1kgpJEiN6b3+FZ1cLsZIrDSTBVCSBYEghQJmOO4+qpYzAMOoX2HAG05jkVN4FkTrutQ7OEy4jKJ7JuDGnGZtA1rQ4J2A4LKRlMRr35Y50GjRkH8yGvM82ZKm1SFOIPHIR8abY/aGJLaUJlRV2lKIuItbneiek7YzNgaGR4xIpkhUYTqweyvyo3xaCfzpXYbTz+8rCoJFTFYAdWc8Bx30j2gj+GdT+8fCtj0T6UKS4OtUpYJuCZHiIIiKULwcA5Lj0flSVeDXmyk5QTvkR30LMCJpCEGbrpO9kxSDgXENBwFfZgKEmCmeGa4k7yBwrRjHIcRhm1S4suELUsTAQAmSTEGSLDeTXl+zGg0e0QVFYgzbKIOnLcOMV6Psd8uKzQDAMX8mBY3MkgD2DlWN2CmhNCYtob0pwLKYcbX5ByEEWuSJB5G3dFefdJ2yVtoSASkFRM3ud/hWz6QNEB6bpC1rETBFl6jfAI8KR7PxyXCQrhHaNyndHGxpAbt5O5UwdTjCtBm0gASNRO7Sr0gTAFU7Tf8ArHAIzISClInySQBNuBqT6w3lOYXAMk+uup3aQMeSLirliWQVQReeGtX4dCULy23kHu1pRidphTiIO8FKt0gbyLzaoYbaSErXmm4sJNibxxjXWsWTqHO4lFprMU20hvNlSVWt361PC4VlxAVCb++sgp5Kmk6p1Kd4iYM76sSjrcqUqchIuNIvvVrEe+m/G+sEjaDXzjfax6pYDfZEbudBqxClIJVftD3KpOt9TSTbMrPl7SvjeiNm7QLja5TlhadDO5XKtwbVuOIzTUNbxikA5TrqIF6X7SxZylQASY3ACmCcKpaFrTEIiZJm/C1KkQ8kEiAd3sqyTUgq4lw22XgkAOH2fKjEbZV1ZQ4Svs9gSBlVuVOpjgaExiupOQnu7KdOOlWBCjl7SSVICwMg8kmNcsTNUGaD2qNwvYuMWsqCjIAEU0VQuGZy8O8AD3VcoCpCAqemf9QVZ2A32lBxYAKDvEkd8xWF6ULVhltlS0NuN2bS2jtqbI8pd8ouSII1FazEf9RMMFEFoqjckC/risH0lxAxL7y09kzYaQALCO6qZ103GY8TM0r2WHMQoK6wuu3yhwid9kyTHsoXG7RdQT1plAEEohWXMN+SYsd8UnZcKSFJlrKdTp474pfiNrOh8uJXCtJToQONoPiKz6Qd444wJsdnp+kISgZ0hZBS6Ck5joMw1t3+uqsZs1zDPKayBMQCoglSpE5xFyKr2Htd0pPWJbACs4KUQQvjY5Z5RemKNuLdKe0pSkjKmCnJvJ1F57gffSSWBNRpxAjbmJHsQ+1ClOKgzBChYA74NjyoJ7pHiD5LqwP4jNMNo7UcUsNQleUwlKEgJB4XHt0q/ZWKUouJAnKkjq20BSVHfNoMgESe/mHJQFkRehrq4lRt3E7nlnlNaro30hQ79W6VJc80haoVyifK31m8d1qVq6tkpSFHKA2rSbTHKKtK3lFWZgdYlOZCuqO7tQeMjTmIosuNci1xF7jzNqvGrZdUnMYiUkqJ7QEpN9L5kqAtBIqnaL0jPh3F9lQKxmV5CklQB7lDLPMcaXC4HYKeR/N6K2YkoXANnBkVzCoHsNxzA4UgYyVFmaWpkq/pKW9ouOdaULWEpSVA5ieUe710GvabqVNBxRUktFRFtZURMxu91C7KxjmV5OX9noWzcHLNhebRQeJxbqhJZT2rQGlCE8DFEARtMtstG5oWioq0GWJze63dU3mgoEcRFJcBtZc9tpQNgmEmD3zpupot+IJtNCTW06C041CXYLZTSyS72RHZj0pAAJ1A50xZbcbchZU2hSNxHEyAdCCIMgz30pGIzAgaUzwXSTELUQpXWJQQAFRAteYEngL8aWULcRqEWdXAjfG7SQwwnKQtO4iDYT2SDI7QJBnjrWX2Ri2luElPVTAQ6kR5Vu2PJIJGoAjnF9E/tMEkhlqT52SD6kmh17RaywvC4dd5Bgi40NjfWoMTcGpm6gJk3Un6Ef3/ANRdtLEhHWKc7FsqlCxtEZpvNx66zLm22lynqi4Obi53eibeFavFbaWo+Ym89lCde8iaqTtRyCOtUAdRNFjxKoomZl6YiIFbQTh0hKsMpIWJTKnL/wAJV33irtk4hlxaQWAM1hmcUQT3U4w2JUi3ZcQfKbcAUhXelVvHWmGB2NgX15mpwjx82czRPKTmT3T4UT47G0psTeK/SZRttl0ElkgJJH61VhfTs8ba7xTVjaDAyttpJFgFBRGtoV2dJ48K7tLo45hF5yhSeDiCFIVxidFW0IB5UxcbSpGFcSg9cSvOUiOsDZTGZJsTfUa34UtkNQGxsF1GoLtBtKgApBjPJggyreLARVeGYQjOAleWQQSsXiRpktrvqO30K6s5FlokwSBqL6fulQF53UyWU/RELTOdYKVKgXUlSZsSNwB8adgYhQLhY0JXURJYTGoQhxGUwuJJVp3QmlCgy0mO3CQd47+AqDmb0v6B/wAlCYlsqEFWo9D/ANjWvVtUXXmpRtJ/DOZFnrRKbdlJtmVrfjNWYbE4dS0QXZDYRGQXAMzZVRxmDbS1hwVEmFAdkgHtd80fsro0l5ou4dzI63dSFgiwEykzMeNCzafMqnPiFjDohRClHKYMBNv66Gf6sR21DXVKfx0C2UoJRnyqvmELOYA7uzu3ROlC44ZCAXW5ibhenHyazd5q+cmr5QlSApQUvKCCBKdCQYA9YFfFxKBfQm06x3VLBtf/AIj75IzDEhOXQDPmOnckEd9HYRQUkFXC4/zTcikGdPC618wJn9pS42qAdbBKb+MXqzA9GylkrOV4LEEpuUEXAPOf71pQoaJEClO2szBS80opUo5VDcqxNxv0iqRkX8W4h9psrALsfHn8jMq6t1K0oIBFgCASDrY89bVfjtpLiEqkC278604exrbjKiJbUkhSmzGUkmCppUZkm8EDWe6sviHAVdkZUCwBMmBxO81RC3Y4iWV1JRxRkmASSSuCBNu+IHrrbdCMehoLZIAKh5XnEWkTrfTxrApX5W7n+eVPNhpUt1GUXAve0AFPvNRjtFgG5sMR0KZxCC5hHVk5VKCFCbpE5CRvgWsZr7YnQFbjRdW4uQVIDaEFRgiDE8JO7hR3RDpVh8KkYZ2ApcFTxzFIJ81QSpNo87cdRFaxrpY1lytNKfSuYJ7KRHmoCQVR69NeJB/TuZfw2ZnAVNj58f6Ez7nQvIlTiG3kqA0UlQkWFtQY1i1gTxpHst4DEN9ZOXOAd2/Xw1r0hHSbEKTCUNpSOzGRRjdB7XsrB7YSUOpcASCq5A0zb4EmBypRyBuJq+DyYgS1V7XZgbGyGGHVsw6FkKQrtbwe64IBM91qCx2ysOhBUVPwF5TDg8qJ3pG41tts4Evoa2kyMymwA6jgUkdvugAHunjSHb2xQ5h+sbUbnOE2gkwk+qPYa0YmUn1zm9XifQO145iTB7KZcQ4804/mag5CpN1XKbZbiUx/mn+0cclKSpDSMwTJUUgkGN02pTszZ/USc0qIg8I1t86r2rjvq1JNiRY1WXIqn0xvR4nIAbkwfZL2cExEqPztFW7KxQafcQrzlGO8X90+qrNlNgNotun8+NJtoO/WqUnULkd4tWS6nZTD3Naj8vyM1L+LETQmBQcS4lCFAZjEqmB319g8e2+kI88jyIMki5jjpQuNxisO4lOQtiyrxJEmLbhI76oqzbk7TGqsH7YXf2mle6GrQtCVOAhUSpAJyg74MWv+bSNtTos4hxxtt1AyKIBU3JPDVceynOF2yXchBlcKKZkCQEiJ4TaR3jSpbXcUl0ZruKgk8Rx/O+ndGiPlKuu3IP8AUn+Rw5cGNSG52NRDh+jjpcS0kklQOVZAgkAmDEAG0W5ULtLZeIY/WoiLTprpY3rWNbeaWopKggpJEGyRGpB0jnPtpD0jC8S22kLBl0JtMqnMEECNLX8K3ZukxgalNTnYupYnSwn2yOlTjQyLhxs2U2u4I4XpsrZrGJCV4NaW1JB+pWE5gbnsKVJjXjr6vNEocbKgDIQtSVFQOWxgFJ4GJtxvTLCPqWguI0SYJB865toToayZcDoLYWPeP1Y8vpB3jLaGEx4K82HUpOkoQkqjUEJSZgx6qb4RZ6ltlcJV2z2hvOVQnmcpHqrOjHqgSoxuufZT/BYtTzQ+sXKLr64Z2ynkqCUEneRHMUgaQPTNWMLYUqAPPP3clh8I6tMoZS40vzwBE8AePKlScKWRDjJSQT2oXEA6wdd16a9D8SUuO4ZZygStIJkXVqCJkFJBB0iKO6V7GefLLLQTnStXlKhIkCb39Gp3GcVdRXWdEMLnSbHI+hmW6QbZZaKW3QZyk+QokZrg3UNQZqOA2qlpl15clHVgpvfMVDKYteCRroazXSzAlt0OKdzknKf5BFj6OgFqTMPKJEq7M+TNgN5jkJrQuIAUDMiOUG/Mfl+Mq2mytJAyqGeRFoMKMEEcadYR1zESsBKToc039dD4bYC04TrmioqbcUXRIHVpgKQpO/QGe4Gp4LZuIxAU4yFqSVEqlaUwswSBKpIuL86hwK1aZiyOUJBH0lrTighTcAJUoKJi5KQQme7MfyBVa8UBAG8+3Wq5Kj2tOA+JqaSJm3IDQUBLMJ2wqKfnLsD9cvKVKSYlOU8NZGh1GvOk+03nVHI4qSgkREX0mnC2CnKv9WsDO2SLEXF+SoIofahDpzlMKIuppQUkxa6VZVT3e2hZQBTbH+RDZ8hIfpyLXkbRA8SBIF5+Ymh/oWYGSB2VLv6KLnxMgAU2xmFCWiomTMAAHS9+OlAs7NWpAJkgpMxGgkgfHxoE2FS82V87a3WjXETJMzIsd/57q1Gy2VIZzJSYNlKPEzblYVouiHRRvFLQ3lCC2rNnKozJIBSI3briTcmrekezncNLTjfVjNIA8ki8ZTvF9deNRztBxD1TKbNwY65IcuDcA7yOPj7q2uG25iG0gJdWlI0AOk0q2LsEYteW+ZtJWmFROlp8Z1FW7RwSkqEBRSDDiYOdI4xrbhE1FDVYj8hR2CE7gcQnH7ccdEOLUqOJpajFgkCrsbsxGUONrBEXk2I4jnQmDxRbB5kmqyF15i8dFyunb3mx6M9JlYQLATnSRYE2zfKlbONWsEEBKcxUEJkIBO8AkxalwxA+dSGK81N1cN/q48qtcgqzAOBy1ILl2KdA5mpbG2GcQpalAFKBcHQqVMD1Anw50u6y8nWt/sbZ7zawyEKyRcFpQK3CmZzzAE27QAga1CNcsDtDjeZpvAJQcvV5YJFiqPlHqrL9IsIG3YAhKhIjSdDHv8a1HSd1S1kshwSkh1I1Eeci/lDQjfSAKDiEtOqzJP6p4bz6KuCt0HWuWRlwvbGx7fL3mzDl0PZH1gHR3FBvEtLUYAVBPDMCm/rp/wD9QGDmacixBSTzFx7zWYxWyXkHyQscU/LWtDgMSvE4ct4gEgR1atCItpvPM6ya6OLMrYyt87w89DMmdTxsR8j/AOwbopinM4SCerSrMeAJt4WJMV7o3sxjEYZISZy+SveFH4Hh8q8mw7aUJCUiANwp50f24tiRcoVqPiKZiJU2OZg6zqDm9NUPvmO8LsZtt/LiG0ZQSrLY5jHljerTvrz/ABOLSMSnq1KIbUVogBISEqsALkndmJi2l69ZwOKZx7XVu+XuUIzDuNeb9IehL+FxCVBQU2QUoMHtEyYJ3KMCxseNbnzal9veYMOAl6Av2nnSseuV5CYU4o5bRcyJN+6tk0lLeGDIJSFNpe8kErWpyLnVPZAMDhWZOwl9Zocs3IsRxBQYuNLmtNinMxRkQuEIyAKIAMEkGLga86JmBWib9pO1kBtV+u0VLxrSVOJUmCGyUmTGcSRbvERzNF7G6TICwpaVpNgFIVCkjSyrSItBAtvpG9s9a1EogqAgpJ7W+99apOy3x+zPrHzrnlSDtOzhTEyevma/C7QS3ilKCApxIyrmBnHFOUQmRl0HrkzpcTt1aW3HsyU5gnqAEDMrMIUoqnzCFWjUCvOcHglhWZUoINrTMzztFOsHiw2sZ0LcSASNwSTewPr7zTTjG1TCzZCzA+CQPp4mb6cNlKmQZktqJnvt7NazDaJMDU1qelrT2IxGdDaigJATMd5kTrJPspXg9lPJJJaMgGJjXdv405eBcyZEazQnpjyuoWN7L7QbclIgHLlnXUCFDuNEbB2E/wBQFqfQ0VKIyhsmMgCY1EV9jMS06yG+uQjPkkkE5bpJkcR8K+wfSJptJaeWpZbUQlaACFJ4gkj/ABFJR3XiMzdNjyVqH8zNsrbLZC0HOdFJJGWJ1mxB7qDShU3iK0+xNkNdQXsQLG4uRCRvsd/yrvSfY7bLaVtpjtQq5NiDGpO8e2u58J0zZaayb5vmcj47qVx2tAe1cRPjccp0pKo7KAgRwE/OhMSUgZjuGvKrxgncgcyKyGO1aLmPfahcbhM6ciiYm4Hun5VtzvgxYdJogbAczH06dRkzalsE7k8RfgMYcQhYyxFp3X08Y3USwVtlIBOUajgRb1VejCdkJFkjQDSq8VgF5bLVO6/s7q8kwA4nr8ZYn1mMNm41xkhTcJIFpvrHuAAHdQ+1HnsQvrHnlLVuKjpyA0A5Chej21Miw26gLSTFxKkn3kcq3+wVYN1YaeZSm5hYABPI2qxTJYP5RmTEMTixt7xF0XeLOdwzcBAImJzJURP8KTXoPThhJ2et9BIUhvOg635EyY5TFU9L9jNN4ErSEgpUmFCbgkCDfgaX4nGqf2M+2BKkpAgcMyZFFh1AhZl6lcb/APIPHngzKYVYSSoISFK1OUSSdZtVWMwSVdoQDrpArrXOrkpmqZdWxnQLoij3gmwWXG1LKimCbDgBzqG0tluLf61opSSRY8YiRaKPUa510ULAaNB4g4sz431pzCsAy3i1lpQKHmxJcCezugKBImdQeRpjjsLiGXWlLxCl5IKbEWSbDU/4NAYTHpTGgVm1nUQbev41uds7M67CIcbIcUiSrLvBiY7oFuE0vElGvEnW5wyBwKJ8f3MmVStSjJWq5PH5Uux+yGlklIylQ7aT5Kv3oHkq5ijE6mRqPnUwTmkU5sasKM5Pda7uZTaRXhEpygkE+UtRV4CaqwG10HyuyTx0nv0ojp4s/VJ825NxqYAtrpN4rIhBJCRJJsAN5rD2VxsdP6z0HTY1y4AWG/ym8acq/rBFAJwycMy0lau2okAE66nwAsKv6NrbxKnmyCYTZW4A2JAF5nQ1owW9V5nOzYwAW8Dz+0Lwm2Bh1hZWExunXwrd7G6XtY9aWVI+rVoTMlxN023XFucV4RjcOWnVIWO0kwef+RWm6K7R6syjqm47Wa61yL3AUCPVRHIQd5uxf4/HpsGz4P8ABnoO2NhIL0qFwqFRvI0CuShv4232zDWEQlDzqxIQsoQiSATMX3xXoHSRwdYCJGdsHTfeDfuHqrzjF48S82QShSyqxEpVNyLRB4U/EwBKmIZcjorqeav9d6klsJVhy8EhKkrykCYItBuTcTQCGVqGYJMaT7/VvO6rMZtGWktITlbBkyZKlcT8qrTtBeQIN0gFP8pgx4ESKYdMNBlAP18+BG6Nnp6hpQazuLmRnI7Im4E66aUC5s8kFyzbZWUozzJM6QATbeavO20ZmlBtX1SYSnMI4SbTUF7ZSsI61JJQsq7MQqTMGdL99GdEQnxA3r732G9e36yDWziguF5PZbMETAJOna4RGgm4q9zZwW4UlCWUpQVkpUVFSdxk7qpxO2w6lxLgIzrChliwECLxuGtFjElbL7ykqSFBLaQkTCBqRMSL60ShOBFZGzj1NsePlvXHv5i5vY7ismUoIWJSqbW3XEzyihl7PWADA8pSdbgpsZpi3iVLUwUIKWWlAZjxsVFW4WpbtfFhxw5fIzEjmSZJ8fcBQMqgXH48mVmo/fPPz4mp2zisOlIZekggHKkK8kaTl3W9lXbcQHMIspuMgWnuEK9wrFvrVlSTMkZSSSSRYi5J3WqSFuZFJC1wJAGc6DcBOkV3BgoAg8GeKOeyQRDlPuNspZJhMZiB+9eD3cOM0uU6OEUM0Yqx/DBSb3rj/wCQTImchvO4noP8c+N8AKjjYwrCJW5dttxwfuIUr3Ch1LUrRJ8be+jmOkGJbHVpdKGynRJAsRQasbwFc878mdIXzUHRgMrgcJAI3D1Ucpd5FX9Hw31ocxCwEpv1YElXKYtRfSRliUu4ZUoVZSCZUhY9pBF54zQEVxC1ljRmr6KY4YzDuYR03UOyo7lC6T4ECluymg3hsa0/2JSpsg+mRAA4maRdGsf1T6FzAmD41oem7iFYgKR56EqWN2e6Z+6BTAbiGG5HvM8wyABNSW7Q2JeioYdhbhAuAeI3casseBDVRyZ1x/hXUYZSkqUPNAkVcMME8BeL625/nWisIggLT6SZHgZjxqtFjeE76VsRK0LybnnWs6N9Il4dQgynemkAw2aYkEGIIj493rFQQopMGQedAAUO8mpMy7T0TpDs9BQMSz+rX5QHmqPwPv76xvSDbKMOi13FTlG7vPKm2wuk4ZacbWjrErFkk+dz5VmMVh0ug9ZefWDy4UxkvcGZMeNVy+sWJjMS+VqK1GVEyTWm6N7OS0A64mVEdlO8DjyJ9gqvCbBQlck5wPJB+PGnITSfhy/4uPb3nS6rr106Mf39JXjMGh93rHBJgAJmwA3RTPZrwYGVtKQkmSmIv3i9BZ6gHq2B9J1DmctizrpJ29pl9r4B4LUtac2ZRJUm4ve+8eNHdC9nl18HtBpJBcKTE8EzxPsE8qepdJqSVZQYJTm1CTE98a1n9OqzOiOsydvSBR4uafaW2Q6tx2+RtHM9lNyZjjN+6s3svAJxXbQoJKsyoUDYTxANPNl4RbuzsYhpKUlSCnW8WmbaRNU9D8CW4Bg5W4kGRNp9tDoyHItcE7/SVm6tBgpNtOw94Oehq/tEf1fhqrE9E1oQpWdBygmJVoO9NaIM4gavJG7QG+k+SOZA7tap2yXUsOZiFZiAMo0E3HOw15muo3ToBdzk4+vzlgLmVw+wlLCChSCFEjyhYjcZ7jpRI6Iv38gXgdtN+eulGbBBLyZmLn2f3p0/jnQohLOa8TMW46b+VZeiBzqzEcEgfSaOq63JiYBT4mST0VxBmUpEcVpv3QTQh2M6C2DbOSIuSMusjlwrdMYxxSgFNFIMyZFtcsjuF40JGutZ7be1A1igA2TlBm+ucScvOTv4VpbCqcwMXXZ8pIH3t/uouew46ohppMFWQrLhJChxEBPiJoX9BPZ1oASSiJMmLieFJNs4z9Uy2VATJJ3lZAuBpAEf5rYYZ9wiy1QLeUa5vU9Z23CKmq/nX9ToKrol6qv33/uSb2e3kyyDFwnmP7VFnZyS4FJIy8I0vxnfN+6kJW/l5g3lQ4eaZ57/AGV36ZikGEozJt56bGBYXm0b+fGs46nrPDGee+EP/wAftHGJ2KCSUAAHTungd9KsS0W1FJmNRO8bq4jHYskSgC25SdfXpRGPWpZEoAAAuFDheR30ff6l2HcNgTX0mJsTVpoHmH4TZKVNNuqKbqUlPEREzu8425UPithJKIOULNpTIAvaQLaWq1pSl4BSW/1jLyV6+Yvsn+oJkc6ALuJOb9WM0aGwtrHeKHM+dhSnaXkx5EylsYP5Re1hEJVDkyNQFajv4VrcB0dwWIRnaW+hSBLjUpUrLvUiUjMBvTrHty+1AhGVawC4QAYUfJ10nXW8V3Ye11NuBxgq7B1jTiFRIrWuFtOortNi9QGOm6b2l218H9HWMqw62q6VptPIg3SocPfR+CcGIGUrCXEjsSYCx6M7lSSRxkjhV/SplDzKcUxlSCsB1qYyLM3T+6bnlHqz2Gw6ilKm+2CJI0UPCY52NAcZUWOI1cgY0eY0bWAYNP8AD7Kz4cuNOAqHlojyBx1uOPCsgHIMGQeetNtkbUU0qQbEQRxBqK97GXlxWLEJGyXQVKlMCIMyZgzu4770RgdmrSAesk8CNOU8edfYnHkICitIbAgzrNZnZ+1nesLpUcjqrJg2SIAVF8tqz6M5YqOP5nLbu72ZrcSyorMdWRumZ5zFv70Fi9nOLmyAmBB3jj/ilu29oS0UtqSpS+zKfNB8ok8IruzXyhIQpyAPJkgneIsZEW14mhCdQVJ/aAoyLuDvKgsAWqWHVN6Cx+IQhYTnCpE23CpsYkC0+uteojmdPTqG0YiBQ7uOSDEyeAufUKHeem0+qoNP5bBIHd8ao5Lgdupc5iFHyW1H2e+vsIlaj2klA5/2t7akjGmjGNoiRIkcONX6T5leseJHFOqbUUQBG/UkG4PiCDXzV61aelbTiAh3CNKSBAsLdxiRXzmDwTiAtoLSskANhwG5MXCgTA1PKqGPfaNGUEURK+g2J+uUzNnUKTHOKl0VTDYsB2RYaAmSY5UvxO0EYB/rg2VNocSEkq7RSoKnMkCNQNONMujeIQtqWzIIFt6baH1V08eFkBucrNmRzQgfSpsrdaQloPktuHqyrKB5IC54gmB30Q3ic2FY7RUSgSTrIEGeczRu0NnIeyklaVJmFNqKVAHUSNx4cqWbVaCE9U32QlGVPK3960M4KBZnRaYmfdGQqBmUVmCQoxJTNtOUU12gytaYQ6WjM5gkG17Qbf4oHYogmNAmPz6qO2gFFtYR5RSoJ7yDHtoVO8tt4B0YecW0VuLKwpZ6slIByCwJAG+JqjpBsoLdQ5MSkp8Qbf6vZTPZjPVsto0yoSD3gAUL0jCy0CggEKGvA24jfFK6xS6tp2hYdQI0neZrFbLZaQFrQXHAbR5RUL2ExYAn1082fhUwculvjSfbDqkqZCVhJBm48qMqco5nP760eyRObw+NCvTIArEWfeNOdzakzGjF/wDzMDvQKmMUNzzPgiq0tua9QgeCfw1MF37NoeCfw1zZ2ZIYz/uEeCP/AGq15K1II60wRY5I8fK0qkddMw34KCfdb10M9hn12HVo73Efipi6RuYly90B+cL2NtNplZlapWChSUpupKt4BIIIMK03Uw2iksuKbU65mTFwniJtc7jSFGx3Bq4gz++n8W+n2MxDrqyvMhMhIgLT5qQmZzcqFmB4FQkVgd4jGyMNv6w94+dMkOtNpsVpSNTAA8Yq2Hd7ifBY+CqXY/Y5eWFreuIi8i3eDxqF2b8RhrjRfwivpEjmPT1oPV58PnSoJVICo1kg+Sb24VpNj7RQ6guBJRJI7HZCovIGm/QWAAoFHR1MjO8XQnQLJKRxsERrThkFIypcCRwGcD1Zaq9qlkWbAqcxWEbcgnNPHMJ93vpViMKpu5HZ9IaePCnPWK+19q/w0JtNai0sJWFKIyxmjX+KKi4zkal5lPkGNdTcSjDrStJbcGZKhCk8Ry576MOzUgnL10G4yOQOVgABYUKdmFsJElShEkCQZ8PjRWHeWVhCwUpTOZRtM2AF+8+FaBiyKN5mOTGxsRFidiuFf1bKko3Ss+2DVD2zMQmSGSYvJWY8ZP5vWthJ8/2H51W9h0qTBUY5J3d4vSu4YZwL4mKwWETJLslR9FSBHIAnSKqxuHKnCEiEmJUpQJIG6R3HQbq1P6Cw/BfrP46+/QLGv1nrV/yUXcWqi+w/P+4pSAAkKU2YsTJBi/KZtv4Ubh8M0oTJ7wfmKcHo7ggkdvOSASc9hxF1G407643sTCN5i06QTMSuRbyZHPT8xUbDe4H8S8ebT6WN/rBcd0eJAXhVpcTl7Tbi0pcSpPlXJSkp3iO7mUe0Nk41gkupSEwCkiYUDaxBItvv76ZP5uzkjMFzraBZXfYmjRiQvCOIdJF+yCSACAqY93MUSY1BFiVkdwNj/uJ8Hh31uJQgBUgEmdAYvEc+ffTrZ2IbYCluLBUAdJhIGvieNAdD9pFHWZQOywAtydSkSAOQi/dQ7IzHWMwKT4iJo8nbx5QFG8HEuXJiZmOx4hO08QrHphhEhI7SnLbwQEcVSkidLkVbsbCYtrDJcQ32HCVZi4URBKACBpZE340I2wQywgEZnSyE8IT2ydNxCjOsnnXomB6WttDqMnZaJQlWuZIMdrv303O5017mZsaev3oD95ilYzF8G/HEK/FVqcdiPObZPc8Z9ZCq32I2DhcYnOzDTkTCTCFHugx3geBryLpPiHmsSpnttFHZKSQbm86AEaRy01rMuRwdpqKYnG4mzwG1Mkkt3PBxB9tvdRJ28Ps/601k8Mhp5IMOTvHWkX7gIi1SOyWfRWe91VH33HMEdLjIsD95rE7fH2X9Y+VSVtltxKkltQJGuYEA6ifEVjzslj0D4uKod7ZuHT+wKu5Sj/uqd8nkyfCqOB+80zzIUUqUkEpMpJGh5U12MeyrvrzxWLZa0adRw7a0/wC8UYx0lWB2G3yORUfbmp/xAI4mf4VveUow7u91kdwV/wAZqxOHc+3b+4r8FUfolfnPI8HD8HTUxsff16PvL/Ea58628JGHX9u3/wCNfyqQw6t76PBtfyqsbNj/APYSO4q/AatGE/7j2H/ioYX6zn0U/bf0q+VWowI3vq8Ar41wYMafSB6lf8Vd+hp+3J7s34RUk2nyMIB+2XP8A+VS6gD9q79xPzr4YRB/ar/q+YqX0VsftXD9/wDHVS51KEb1un+UfjqYbR6Tnq/964MO36bn3T8V1wstb1K+4D711JU+UhHF31n8VVDZbWbrEolUzKlD23rpbYm5/oRP+uvsrGtz4IHxPKm430G6ic2PWKBjH6cgEJzBSzxtfS5iqX2EBRmXDaVJVAmADAynSInlQXX4ccv/AOiAf9FdG0WPS/8AuT+CjyZ2eLxdMic7w3O36Dgng4PwV8Fp9FfisfhoY45ndP359yKkMW3uQT4r+VJmjaFB4eiT3q+QrgcT6H9R/tQoxiPs/wCl2ujHJ+xn+R33zUkhWZO5I8Sr8VcKgPMT61/ioRePTNmFeIc+KhUhjDuZjxPxcqShIqYAUFAADSAToeBPPnvo7bGCSjCdY0S4pxJGW/ZUAoRAIvEe/fSvH4pxScqWgJ1NhA+8fVRmDXlTlICrzf4CaaHAG8S2Ml7G0TbMw62cKA2lRdWSTYC2kHMQdO/Shgl8KCnEEJ3qzIGUTrYzYcuFajrhuSj7oqLlwRkQQf3Rf2VRe+YfbO1Gq2Ey2xW0uYhWIhQZaIyBRJJXHZTM3uCoxuHOi3HlhRKjJMmZ14n103bbCG+qSlIRe2UanfMTPOawe2dmONP5w5mJMpJJmOFt268CKtg2dyf0+kSijp03F3zN9sTpCplQi4nSfcd1ajHYdrarZUkRiWxCc0AuI1yFXfoe/jXkuE2koEJcEKPCYvpM+/StNsvajjSpQopUNf7iqp0NOJCEcWhi93AOpUUobW1EhSVqHlG2gUYI+FRdwj5mSmb741M7vzetptNH6SbztqDeNQNJhL6RuO7PwJ10O4jz7aDmJbJSQsKFohcg5s1+zqNL7rUzUT5iwq8aZJ/EuYdOZSocPkZVZu8nMBu5HdVfR7aikqOdRKSI7QCo59oEjwpcjCrcUVuJcP8AIrXhpYU5DTO5t/7nq31YGr8Rk/CKURZtvHl9/Km6UWEAC+8/Dwp/s7rm0ZQlWUadmdeYPGkqcE/qEKH84HdYmRU3WsQdEkXOjgsDu13VBpHmC3cY2BIfScV6I8AK71uL5+pPxFaX6Wvgjwab/BXRjV8U+CEfKkah7Tfob3mbQnFq1UR4o+FFN4J464iO4T8qe/TnfTUByMe7wqX092P1rn3z86otLCfdxUnZ5+3ePcofKr0bLPpvn+c/CmAx7v2rn3lfOvlYxze4r75j2mhuHUGGxSdz5/mc+FSGwT9m8e8ufOrFvE6rJ5zUFYlO9Y+8PnUsyVO/oA/YLPelZ99SGwf+2HeUfOqPpzQ/aJ+8KrO02B+0T6iam8rb5Q79DAW6poeLY95ro2YNyGfBbX4qWK2yx6c/yq+IqCukDP7x5wPnV6T7StQ9xHAwUfZD+dHwNTThSPPb++PhNJjt9nir7tfDbDZ0Cj35feVVNJ9pNY9476ri42PFR9ya51SftW/U5/x0pO1E+grxU3u/nrn6THoH76PxVNMmr5xv1aftUepz8Fd6tJ1dH3VfKk/6S/dH3h8q5+kv3UffP4KmmVq+ccFtE/rT4IPzFfZEemv/AMY/HStvHLNghP3le36v31cHHfRb++T/ALKlSXDyG/Tc4eQPx1JBa3lw8wEj/dQGdy0BA8Ve21dSXI831E/HWpId4eQzEhTndA+BqJ6v/wCTvlIoAZ/SQD/Cfxa1FaXD+0SJ3hG7xUR7KvaVRndobXYbEDOtZ8lIUkkngYTa/OaRZHlzKSXHJJGgbToBrMnXkIFpqY6NIBs4uRwtTXZ2ESyITedSQJJ4k76093Gi0nMydnI7W/EE2XsAJWHHyXFSDAIABERqkzFNsYyhckJXnPnFYN+fYE799dCp7++uLKk6g0hmZ+ZoVFTiFdHsMoKC15QkSNbnmmNPGtR0tfwyWk9nrFgZlOKUQoIi4tvgWSZHrrz7a2LcRCWTC4ClkxCEnSSRE+3kZpVtvH4h4NoUUrKhZKEwbRBVJ363iOVb0x41UahvMGV3JOnYfKajEpCSPq0lJAUkyvtJNwfL4e2qlOD7JHrc/HVGzkLDTaVAkoBBjvJ4c6uLKz5ivBJ0rFkADHTxNmIkoNXMuwIQtxKXENoSTdRK7b9698RTTHNYZK1JQyCBvK137r6UiOFWRBaKhzQap/RA3YQeDJ+VEjAci4GTGWNhqmfH0xWiFnuQPlXRhscfMd46AU5UmReTY6kn31FbKb9keqg1AeI0Ix8xOMDjDM5x3qA+NcXszE+cuP4nd/rp6hAgWFWJQNKrWPaF2j7zOJ2O4dXW/F0fE0Wz0UcV+0Z/8jfxWKbA38fjXy7AnfUOSWMUBb6H8X2h/Mn4KNWN9EU78Q36/wCx50bF47vj8qmzeO740PcMvtCCDoo0NX0+tXwbohHRvDjVxB5jrj/sFXR7jU0JE/nhVajC7YlSdhYUXzp+64ffRKNm4cR2k67mp9pINVgXqSbgE8qq5ekfdS4Ydj0leDKf+SphLI1U74IT+OqPz7q6Bv5/AVJdQphppRgdZxupI5a5Tvq76CmP1bncXkA2if2cCJEjUd1BYdwpUItu/PqFWO7ScyTm3cBvid2+rFeYtg/iG/o8AElpWUC5U+nURayOBEd4qtbICJLIHe7cCQJtY9oxyPCkbu3X0ps5z8lOog8OMeocBStzpPipjrd48xE3yk3yzqZowoMUWYH/ANmvGGlOb6OiICj9YrTmM4/JocYpI/Yt9+Zz/k5Vj1dJ8UQqXdU+ijn+7xPu4CgDtV631ivXV9uQZPeb76UPsmv6z/vrqcVH7JvT0T8VVgUY5w6uLt+8fnRjC1KSZWs3jy1aQedVohaxNj9MP2bXP6sVxeMWfNb7+qR+GkOHwqTlkrM6/WL5fvc6uTg0W8r76vnzqoX5RwMWvggdzTdv6K6ce7Oo8EpA91qWJwiDqN3E8udVrwiJAyjyZ8bfM1JK+UZubUcA7ThTzkD20ic6bqkpWXk69oOSD/KRF9NTrRjez2vs0fdHGqE4VEHsJHckcBypmPIENkXE5cbOKBqLtl7QLzYQhMLCipayQQVGO0d8gSkDgdRTbZ+DDPkKIJEKVmMnfc8J3VFpAGgA00A51FlZJg/m9XkzFzfErHi0Cibh5xbk/rFz/Er5/mKicQufLV947vGqFJGnf8KtQkSnx9xpOra4Zahc6rEq3qJ8TUJneffaq22gTp5qj4gVAiw8au5Wqp//2Q=="/>
          <p:cNvSpPr>
            <a:spLocks noChangeAspect="1" noChangeArrowheads="1"/>
          </p:cNvSpPr>
          <p:nvPr/>
        </p:nvSpPr>
        <p:spPr bwMode="auto">
          <a:xfrm>
            <a:off x="917575" y="-9048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http://sportinfol3.ucoz.ru/_ld/0/89233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4" y="44442"/>
            <a:ext cx="4056385" cy="26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fv.bgita.ru/GOD%202008-2009/Legkaja%20atl/image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4442"/>
            <a:ext cx="4464496" cy="26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008313" cy="446449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dirty="0"/>
              <a:t>МЕТАНИЯ</a:t>
            </a:r>
          </a:p>
          <a:p>
            <a:r>
              <a:rPr lang="ru-RU" sz="1800" dirty="0"/>
              <a:t>Необходимо быть внимательным при упражнениях в метании.</a:t>
            </a:r>
          </a:p>
          <a:p>
            <a:r>
              <a:rPr lang="ru-RU" sz="1800" dirty="0"/>
              <a:t>Перед выполнением упражнений по метанию посмотреть, нет ли людей в секторе метания. </a:t>
            </a:r>
          </a:p>
          <a:p>
            <a:r>
              <a:rPr lang="ru-RU" sz="1800" dirty="0"/>
              <a:t>- не производить метания без разрешения учителя (преподавателя), не оставлять без присмотра спортивный инвентарь.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900" dirty="0"/>
          </a:p>
        </p:txBody>
      </p:sp>
      <p:pic>
        <p:nvPicPr>
          <p:cNvPr id="7170" name="Picture 2" descr="http://www.prosv.ru/ebooks/Mozgovoi_Uroki_fizkulturi/images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040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msi.ru/_uf/image/11(19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5365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831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Candara</vt:lpstr>
      <vt:lpstr>Symbol</vt:lpstr>
      <vt:lpstr>Волна</vt:lpstr>
      <vt:lpstr>Возникновение и развитие легкой атлетики</vt:lpstr>
      <vt:lpstr>Презентация PowerPoint</vt:lpstr>
      <vt:lpstr>Презентация PowerPoint</vt:lpstr>
      <vt:lpstr>Презентация PowerPoint</vt:lpstr>
      <vt:lpstr>Инструктаж по технике безопасности на занятиях по легкой атлетике. </vt:lpstr>
      <vt:lpstr>Презентация PowerPoint</vt:lpstr>
      <vt:lpstr>К занятиям допускаются ученики: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развитие легкой атлетики</dc:title>
  <dc:creator>Влад</dc:creator>
  <cp:lastModifiedBy>XTreme.ws</cp:lastModifiedBy>
  <cp:revision>23</cp:revision>
  <dcterms:created xsi:type="dcterms:W3CDTF">2013-08-31T09:09:23Z</dcterms:created>
  <dcterms:modified xsi:type="dcterms:W3CDTF">2013-11-28T16:45:02Z</dcterms:modified>
</cp:coreProperties>
</file>