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841-32D1-4BFA-A7A3-A7C84A59F3E1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CD06-39F4-47F0-A5E6-0384448C3CA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841-32D1-4BFA-A7A3-A7C84A59F3E1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CD06-39F4-47F0-A5E6-0384448C3C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841-32D1-4BFA-A7A3-A7C84A59F3E1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CD06-39F4-47F0-A5E6-0384448C3C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841-32D1-4BFA-A7A3-A7C84A59F3E1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CD06-39F4-47F0-A5E6-0384448C3C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841-32D1-4BFA-A7A3-A7C84A59F3E1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961CD06-39F4-47F0-A5E6-0384448C3CA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841-32D1-4BFA-A7A3-A7C84A59F3E1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CD06-39F4-47F0-A5E6-0384448C3C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841-32D1-4BFA-A7A3-A7C84A59F3E1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CD06-39F4-47F0-A5E6-0384448C3C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841-32D1-4BFA-A7A3-A7C84A59F3E1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CD06-39F4-47F0-A5E6-0384448C3C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841-32D1-4BFA-A7A3-A7C84A59F3E1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CD06-39F4-47F0-A5E6-0384448C3C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841-32D1-4BFA-A7A3-A7C84A59F3E1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CD06-39F4-47F0-A5E6-0384448C3C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8841-32D1-4BFA-A7A3-A7C84A59F3E1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CD06-39F4-47F0-A5E6-0384448C3C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B38841-32D1-4BFA-A7A3-A7C84A59F3E1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61CD06-39F4-47F0-A5E6-0384448C3CA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zkult-ura.ru/sci/basketball/12" TargetMode="External"/><Relationship Id="rId2" Type="http://schemas.openxmlformats.org/officeDocument/2006/relationships/hyperlink" Target="http://novostey.com/sport/news204048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 Средняя общеобразовательная школа № 21»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071678"/>
            <a:ext cx="707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Урок по теме: « Баскетбол. Ловля и передача мяча».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14942" y="4071942"/>
            <a:ext cx="392905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Подготовил: учитель физической культуры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Мариничев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143240" y="6119336"/>
            <a:ext cx="340170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Энгельс  2013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 descr="http://www.valstietis.lt/var/ezwebin_site/storage/images/pradzia/rubrikos/sportas/rytai-nugalejo-vakarus-141-139/1452919-1-lit-LT/Rytai-nugalejo-Vakarus-141-139_img_newsarticle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5000660" cy="342902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6215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Передача мяча двумя руками с отскоком от пола – ловля двумя руками </a:t>
            </a:r>
          </a:p>
        </p:txBody>
      </p:sp>
      <p:pic>
        <p:nvPicPr>
          <p:cNvPr id="23554" name="Picture 2" descr="C:\Documents and Settings\Наташа\Рабочий стол\ВАДИМ\2013-11-25\SAM_05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5"/>
            <a:ext cx="6215106" cy="2714644"/>
          </a:xfrm>
          <a:prstGeom prst="rect">
            <a:avLst/>
          </a:prstGeom>
          <a:noFill/>
        </p:spPr>
      </p:pic>
      <p:pic>
        <p:nvPicPr>
          <p:cNvPr id="23555" name="Picture 3" descr="C:\Documents and Settings\Наташа\Рабочий стол\ВАДИМ\2013-11-25\SAM_05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071942"/>
            <a:ext cx="6286544" cy="25241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285728"/>
            <a:ext cx="3089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Заключительная часть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857232"/>
            <a:ext cx="5227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Построение, подведение итогов урока</a:t>
            </a:r>
          </a:p>
        </p:txBody>
      </p:sp>
      <p:pic>
        <p:nvPicPr>
          <p:cNvPr id="24578" name="Picture 2" descr="C:\Documents and Settings\Наташа\Рабочий стол\ВАДИМ\2013-11-25\SAM_03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6215106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85728"/>
            <a:ext cx="4467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Список источников информации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85786" y="1571612"/>
            <a:ext cx="47048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http://novostey.com/sport/news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http://www.fizkult-ura.ru/sci/basketball/12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357430"/>
            <a:ext cx="4050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Фотографии из личного архива учителя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74345"/>
            <a:ext cx="80724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Ловля мяча.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Ловля - прием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 помощью которого игрок может уверенно овладеть мячом и предпринять с ним дальнейшие атакующие действия. Ловля мяча является и исходным положением для последующих передач, ведения или бросков. Поэтому структура движений должна обеспечивать четкое и удобное выполнение последующих приемов. Еще не поймав мяч, игрок должен смотреть туда, куда и кому его потом отдавать. Это возможно благодаря периферическому зрению, так как центральное зрение должно быть направлено на мяч. Баскетболисту следует взять за правило не ожидать мяча, стоя на месте, а обязательно выходить ему навстречу. Выбор определенного способа ловли мяча и его разновидности зависят от положения игрока по отношению к летящему мячу, динамики передвижения игрока, высоты и скорости полета мяча.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ww.fil1.ru/p/img22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200524"/>
            <a:ext cx="4429156" cy="265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428604"/>
            <a:ext cx="3444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Содержание урока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1142984"/>
            <a:ext cx="2482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 </a:t>
            </a:r>
            <a:r>
              <a:rPr lang="ru-RU" dirty="0" smtClean="0"/>
              <a:t>    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Вводная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часть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14348" y="2000240"/>
            <a:ext cx="71314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Построение , сообщение темы, целей и задач урока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386" name="Picture 2" descr="C:\Documents and Settings\Наташа\Рабочий стол\ВАДИМ\2013-11-25\SAM_03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714620"/>
            <a:ext cx="5500726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85728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Разминка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786050" y="714356"/>
            <a:ext cx="24603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Ходьба</a:t>
            </a:r>
            <a:r>
              <a:rPr lang="ru-RU" sz="2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носках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0" name="Picture 2" descr="C:\Documents and Settings\Наташа\Рабочий стол\ВАДИМ\2013-11-25\SAM_04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6786610" cy="2571768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857488" y="3714752"/>
            <a:ext cx="27598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  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Ходьба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пятках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C:\Documents and Settings\Наташа\Рабочий стол\ВАДИМ\2013-11-25\SAM_04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214818"/>
            <a:ext cx="6929486" cy="24003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00430" y="0"/>
            <a:ext cx="15872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прямо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Documents and Settings\Наташа\Рабочий стол\ВАДИМ\2013-11-25\SAM_04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6357982" cy="24003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000364" y="2857496"/>
            <a:ext cx="2811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спиной вперёд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8436" name="Picture 4" descr="C:\Documents and Settings\Наташа\Рабочий стол\ВАДИМ\2013-11-25\SAM_04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357562"/>
            <a:ext cx="6572296" cy="24003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285728"/>
            <a:ext cx="9072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приставными шагами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9458" name="Picture 2" descr="C:\Documents and Settings\Наташа\Рабочий стол\ВАДИМ\2013-11-25\SAM_04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429420" cy="2571768"/>
          </a:xfrm>
          <a:prstGeom prst="rect">
            <a:avLst/>
          </a:prstGeom>
          <a:noFill/>
        </p:spPr>
      </p:pic>
      <p:pic>
        <p:nvPicPr>
          <p:cNvPr id="19459" name="Picture 3" descr="C:\Documents and Settings\Наташа\Рабочий стол\ВАДИМ\2013-11-25\SAM_04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929066"/>
            <a:ext cx="6572296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Темповые  прыжки на скамейку и со скамейки</a:t>
            </a:r>
          </a:p>
        </p:txBody>
      </p:sp>
      <p:pic>
        <p:nvPicPr>
          <p:cNvPr id="20482" name="Picture 2" descr="C:\Documents and Settings\Наташа\Рабочий стол\ВАДИМ\2013-11-25\SAM_0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4357718" cy="2695574"/>
          </a:xfrm>
          <a:prstGeom prst="rect">
            <a:avLst/>
          </a:prstGeom>
          <a:noFill/>
        </p:spPr>
      </p:pic>
      <p:pic>
        <p:nvPicPr>
          <p:cNvPr id="20483" name="Picture 3" descr="C:\Documents and Settings\Наташа\Рабочий стол\ВАДИМ\2013-11-25\SAM_04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785794"/>
            <a:ext cx="4267200" cy="2705100"/>
          </a:xfrm>
          <a:prstGeom prst="rect">
            <a:avLst/>
          </a:prstGeom>
          <a:noFill/>
        </p:spPr>
      </p:pic>
      <p:pic>
        <p:nvPicPr>
          <p:cNvPr id="20484" name="Picture 4" descr="C:\Documents and Settings\Наташа\Рабочий стол\ВАДИМ\2013-11-25\SAM_04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76"/>
            <a:ext cx="4357718" cy="2643189"/>
          </a:xfrm>
          <a:prstGeom prst="rect">
            <a:avLst/>
          </a:prstGeom>
          <a:noFill/>
        </p:spPr>
      </p:pic>
      <p:pic>
        <p:nvPicPr>
          <p:cNvPr id="20485" name="Picture 5" descr="C:\Documents and Settings\Наташа\Рабочий стол\ВАДИМ\2013-11-25\SAM_04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71876"/>
            <a:ext cx="4267200" cy="27146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714612" y="214290"/>
            <a:ext cx="3314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Ускорение в 2 шеренгах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Documents and Settings\Наташа\Рабочий стол\ВАДИМ\2013-11-25\SAM_04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267200" cy="2857520"/>
          </a:xfrm>
          <a:prstGeom prst="rect">
            <a:avLst/>
          </a:prstGeom>
          <a:noFill/>
        </p:spPr>
      </p:pic>
      <p:pic>
        <p:nvPicPr>
          <p:cNvPr id="21507" name="Picture 3" descr="C:\Documents and Settings\Наташа\Рабочий стол\ВАДИМ\2013-11-25\SAM_04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000108"/>
            <a:ext cx="4267200" cy="2786082"/>
          </a:xfrm>
          <a:prstGeom prst="rect">
            <a:avLst/>
          </a:prstGeom>
          <a:noFill/>
        </p:spPr>
      </p:pic>
      <p:pic>
        <p:nvPicPr>
          <p:cNvPr id="21508" name="Picture 4" descr="C:\Documents and Settings\Наташа\Рабочий стол\ВАДИМ\2013-11-25\SAM_04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000504"/>
            <a:ext cx="5286412" cy="250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285728"/>
            <a:ext cx="2467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 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Основная часть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1000108"/>
            <a:ext cx="5544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Ловля – передача в 2 шеренгах на месте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500174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Передача мяча двумя руками от груди – ловля двумя руками </a:t>
            </a:r>
          </a:p>
        </p:txBody>
      </p:sp>
      <p:pic>
        <p:nvPicPr>
          <p:cNvPr id="22530" name="Picture 2" descr="C:\Documents and Settings\Наташа\Рабочий стол\ВАДИМ\2013-11-25\SAM_04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4000528" cy="2400300"/>
          </a:xfrm>
          <a:prstGeom prst="rect">
            <a:avLst/>
          </a:prstGeom>
          <a:noFill/>
        </p:spPr>
      </p:pic>
      <p:pic>
        <p:nvPicPr>
          <p:cNvPr id="22531" name="Picture 3" descr="C:\Documents and Settings\Наташа\Рабочий стол\ВАДИМ\2013-11-25\SAM_05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000504"/>
            <a:ext cx="4052918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</TotalTime>
  <Words>232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2013-11-26T03:58:45Z</dcterms:created>
  <dcterms:modified xsi:type="dcterms:W3CDTF">2013-11-26T04:57:46Z</dcterms:modified>
</cp:coreProperties>
</file>