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2" r:id="rId5"/>
    <p:sldId id="261" r:id="rId6"/>
    <p:sldId id="263" r:id="rId7"/>
    <p:sldId id="260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3C44E-5AA8-4BAF-B77F-107786418BDA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FDCE3-1FCC-4715-99FF-E0223529C9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F5BD-3302-4E99-8197-5E898C41BDB6}" type="datetime1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0795-3644-4D69-8925-D9CBA3643A23}" type="datetime1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EA0A2-EDD0-4029-B9FE-ABACAD85B9F4}" type="datetime1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8FA-0487-48AB-B05A-44A63D196A7B}" type="datetime1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1D71-984F-42A5-9710-BC5E289B952B}" type="datetime1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8F9F-E94B-41D1-B65C-533785F7C9C2}" type="datetime1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537B-173B-4E3C-9D05-860CC3ECD0A8}" type="datetime1">
              <a:rPr lang="ru-RU" smtClean="0"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63AB-0D0E-4CAA-B1B1-6AA5DB7D77FB}" type="datetime1">
              <a:rPr lang="ru-RU" smtClean="0"/>
              <a:t>04.02.2013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1C6F-6767-4D05-9AB6-B9D5F5D37D07}" type="datetime1">
              <a:rPr lang="ru-RU" smtClean="0"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1D13-E395-4EAF-A0E4-78B916A5D2D6}" type="datetime1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251D-83EE-4F82-AC05-FF1AEB99F921}" type="datetime1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AC57C-D1D6-44A3-82BF-0345E6E0651C}" type="datetime1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60C8-3C24-40FF-9E00-BA6B9892C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500042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Миграции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населения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Рисунок 5" descr="http://456spb.edusite.ru/images/c09-3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928802"/>
            <a:ext cx="3571900" cy="3571900"/>
          </a:xfrm>
          <a:prstGeom prst="rect">
            <a:avLst/>
          </a:prstGeom>
          <a:noFill/>
        </p:spPr>
      </p:pic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857224" y="6000768"/>
            <a:ext cx="2214578" cy="64294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теория</a:t>
            </a:r>
            <a:endParaRPr lang="ru-RU" dirty="0"/>
          </a:p>
        </p:txBody>
      </p:sp>
      <p:sp>
        <p:nvSpPr>
          <p:cNvPr id="8" name="Скругленный прямоугольник 7">
            <a:hlinkClick r:id="rId4" action="ppaction://hlinksldjump"/>
          </p:cNvPr>
          <p:cNvSpPr/>
          <p:nvPr/>
        </p:nvSpPr>
        <p:spPr>
          <a:xfrm>
            <a:off x="3428992" y="6000768"/>
            <a:ext cx="2214578" cy="64294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72198" y="6000768"/>
            <a:ext cx="2214578" cy="64294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501122" cy="6429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000232" y="285728"/>
            <a:ext cx="535785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Последствия миграций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285852" y="2644033"/>
            <a:ext cx="4071966" cy="1000132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заключенные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0694" y="1643050"/>
            <a:ext cx="3143272" cy="3929090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Освоение Сибири, строительство дорог, разведка полезных ископаемых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назад 14">
            <a:hlinkClick r:id="rId3" action="ppaction://hlinksldjump" highlightClick="1"/>
          </p:cNvPr>
          <p:cNvSpPr/>
          <p:nvPr/>
        </p:nvSpPr>
        <p:spPr>
          <a:xfrm>
            <a:off x="7143768" y="5929330"/>
            <a:ext cx="1428760" cy="500066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533656" y="6429397"/>
            <a:ext cx="3895732" cy="428604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85786" y="428604"/>
            <a:ext cx="800105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Департация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это…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1571612"/>
            <a:ext cx="800105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Иммиграция – это…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2786058"/>
            <a:ext cx="800105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Реэмиграция – это…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4000504"/>
            <a:ext cx="800105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Механическое перемещение – это…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5143512"/>
            <a:ext cx="8001056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народы переселены насильственно?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5786" y="428604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н</a:t>
            </a:r>
            <a:r>
              <a:rPr lang="ru-RU" sz="2800" b="1" dirty="0" smtClean="0"/>
              <a:t>асильственное перемещение населения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1571612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в</a:t>
            </a:r>
            <a:r>
              <a:rPr lang="ru-RU" sz="2800" b="1" dirty="0" smtClean="0"/>
              <a:t>ъезд населения в страну</a:t>
            </a:r>
            <a:endParaRPr lang="ru-RU" sz="28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2786058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в</a:t>
            </a:r>
            <a:r>
              <a:rPr lang="ru-RU" sz="2800" b="1" dirty="0" smtClean="0"/>
              <a:t>озвращение уехавших на родину</a:t>
            </a:r>
            <a:endParaRPr lang="ru-RU" sz="28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4000504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м</a:t>
            </a:r>
            <a:r>
              <a:rPr lang="ru-RU" sz="2800" b="1" dirty="0" smtClean="0"/>
              <a:t>играции населения</a:t>
            </a:r>
            <a:endParaRPr lang="ru-RU" sz="28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85786" y="5143512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н</a:t>
            </a:r>
            <a:r>
              <a:rPr lang="ru-RU" sz="2800" b="1" dirty="0" smtClean="0"/>
              <a:t>емцы Поволжья, казаки, корейцы</a:t>
            </a:r>
            <a:endParaRPr lang="ru-RU" sz="2800" b="1" dirty="0"/>
          </a:p>
        </p:txBody>
      </p:sp>
      <p:sp>
        <p:nvSpPr>
          <p:cNvPr id="14" name="Нашивка 13"/>
          <p:cNvSpPr/>
          <p:nvPr/>
        </p:nvSpPr>
        <p:spPr>
          <a:xfrm>
            <a:off x="214282" y="500042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214282" y="1643050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214282" y="2928934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214282" y="4143380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214282" y="5357826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85786" y="428604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виды миграций внутри страны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214282" y="571480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1500174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Каковы причины миграций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2643182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маятниковая миграция?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5786" y="3786190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челночная  миграция?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4929198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Привести примеры сезонной миграции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Управляющая кнопка: назад 10">
            <a:hlinkClick r:id="" action="ppaction://hlinkshowjump?jump=firstslide" highlightClick="1"/>
          </p:cNvPr>
          <p:cNvSpPr/>
          <p:nvPr/>
        </p:nvSpPr>
        <p:spPr>
          <a:xfrm>
            <a:off x="7500958" y="6286520"/>
            <a:ext cx="1143008" cy="357190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ашивка 11"/>
          <p:cNvSpPr/>
          <p:nvPr/>
        </p:nvSpPr>
        <p:spPr>
          <a:xfrm>
            <a:off x="214282" y="1714488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214282" y="2786058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214282" y="4000504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214282" y="5072074"/>
            <a:ext cx="428628" cy="500066"/>
          </a:xfrm>
          <a:prstGeom prst="chevron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85786" y="428604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и</a:t>
            </a:r>
            <a:r>
              <a:rPr lang="ru-RU" sz="2800" b="1" dirty="0" smtClean="0"/>
              <a:t>з села в город, из Сибири в Центр России …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85786" y="1500174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т</a:t>
            </a:r>
            <a:r>
              <a:rPr lang="ru-RU" sz="2800" b="1" dirty="0" smtClean="0"/>
              <a:t>рудовые, экологические, военные, политические</a:t>
            </a:r>
            <a:endParaRPr lang="ru-RU" sz="2800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85786" y="2643182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п</a:t>
            </a:r>
            <a:r>
              <a:rPr lang="ru-RU" sz="2800" b="1" dirty="0" smtClean="0"/>
              <a:t>еремещение по типу работа - дом</a:t>
            </a:r>
            <a:endParaRPr lang="ru-RU" sz="2800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85786" y="3786190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т</a:t>
            </a:r>
            <a:r>
              <a:rPr lang="ru-RU" sz="2800" b="1" dirty="0" smtClean="0"/>
              <a:t>орговая миграция</a:t>
            </a:r>
            <a:endParaRPr lang="ru-RU" sz="28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85786" y="4929198"/>
            <a:ext cx="8001056" cy="78581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/>
              <a:t>к</a:t>
            </a:r>
            <a:r>
              <a:rPr lang="ru-RU" sz="2800" b="1" dirty="0" smtClean="0"/>
              <a:t>аникулы, отпуск, командировка</a:t>
            </a:r>
            <a:endParaRPr lang="ru-RU" sz="2800" b="1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2428868"/>
            <a:ext cx="6715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миграция.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миграций.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миграций.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миграционные потоки.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Последствия миграций.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42918"/>
            <a:ext cx="700092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должны узнать?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D:\Все для презентаций\Анимашки\Risunki gif collekciya\Risunki gif\уч 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3786190"/>
            <a:ext cx="1428760" cy="2714644"/>
          </a:xfrm>
          <a:prstGeom prst="rect">
            <a:avLst/>
          </a:prstGeom>
          <a:noFill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400" dirty="0" smtClean="0"/>
              <a:t>Попова С.А. учитель географии Корниловской СОШ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85786" y="928670"/>
            <a:ext cx="7715304" cy="2786082"/>
          </a:xfrm>
          <a:prstGeom prst="round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Миграции – перемещение населения, или механическое движение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Рисунок 4" descr="D:\Все для презентаций\Анимашки\Kartinki i animacii\Коллекция картинок1\j0356784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429132"/>
            <a:ext cx="1752605" cy="1571636"/>
          </a:xfrm>
          <a:prstGeom prst="rect">
            <a:avLst/>
          </a:prstGeom>
          <a:noFill/>
        </p:spPr>
      </p:pic>
      <p:pic>
        <p:nvPicPr>
          <p:cNvPr id="6" name="Рисунок 5" descr="http://www.gifanimation.ru/images/ludi/backpacker02.gif"/>
          <p:cNvPicPr/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429256" y="4357694"/>
            <a:ext cx="1928826" cy="1928826"/>
          </a:xfrm>
          <a:prstGeom prst="rect">
            <a:avLst/>
          </a:prstGeo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Попова С.А. учитель географии Корниловской СОШ</a:t>
            </a: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357554" y="3000372"/>
            <a:ext cx="2428892" cy="1000132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Миграции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5572132" y="857232"/>
            <a:ext cx="2643206" cy="1357322"/>
          </a:xfrm>
          <a:prstGeom prst="wedgeRoundRectCallout">
            <a:avLst>
              <a:gd name="adj1" fmla="val -45786"/>
              <a:gd name="adj2" fmla="val 101154"/>
              <a:gd name="adj3" fmla="val 16667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 направленности</a:t>
            </a:r>
            <a:endParaRPr lang="ru-RU" sz="2400" b="1" dirty="0"/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6143636" y="4572008"/>
            <a:ext cx="2643206" cy="1357322"/>
          </a:xfrm>
          <a:prstGeom prst="wedgeRoundRectCallout">
            <a:avLst>
              <a:gd name="adj1" fmla="val -65635"/>
              <a:gd name="adj2" fmla="val -87697"/>
              <a:gd name="adj3" fmla="val 16667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 желанию</a:t>
            </a:r>
            <a:endParaRPr lang="ru-RU" sz="2400" b="1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642910" y="4643446"/>
            <a:ext cx="2643206" cy="1357322"/>
          </a:xfrm>
          <a:prstGeom prst="wedgeRoundRectCallout">
            <a:avLst>
              <a:gd name="adj1" fmla="val 56296"/>
              <a:gd name="adj2" fmla="val -93219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 мотивам</a:t>
            </a:r>
            <a:endParaRPr lang="ru-RU" sz="2400" b="1" dirty="0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1071538" y="857232"/>
            <a:ext cx="2643206" cy="1357322"/>
          </a:xfrm>
          <a:prstGeom prst="wedgeRoundRectCallout">
            <a:avLst>
              <a:gd name="adj1" fmla="val 48356"/>
              <a:gd name="adj2" fmla="val 101154"/>
              <a:gd name="adj3" fmla="val 16667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 </a:t>
            </a:r>
            <a:r>
              <a:rPr lang="ru-RU" sz="2400" b="1" dirty="0" err="1" smtClean="0"/>
              <a:t>продолжитель-ности</a:t>
            </a:r>
            <a:endParaRPr lang="ru-RU" sz="24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00100" y="500042"/>
            <a:ext cx="2857520" cy="25003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Временные</a:t>
            </a:r>
          </a:p>
          <a:p>
            <a:pPr algn="ctr"/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572132" y="571480"/>
            <a:ext cx="2857520" cy="25003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Внутренние</a:t>
            </a:r>
          </a:p>
          <a:p>
            <a:pPr algn="ctr"/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71472" y="3929066"/>
            <a:ext cx="3000396" cy="25003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Трудовые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Религиозные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Политические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Военные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643570" y="3929066"/>
            <a:ext cx="3143272" cy="25003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Вынужденные</a:t>
            </a:r>
          </a:p>
          <a:p>
            <a:pPr algn="ctr"/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Насильствен-ные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571736" y="6427789"/>
            <a:ext cx="4000528" cy="287359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43042" y="428604"/>
            <a:ext cx="6143668" cy="107157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миграций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14554"/>
            <a:ext cx="3857652" cy="100013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Внутренние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4876" y="2214554"/>
            <a:ext cx="3857652" cy="100013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57752" y="3500438"/>
            <a:ext cx="3714776" cy="300039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b="1" dirty="0" smtClean="0"/>
              <a:t>Эмиграция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/>
              <a:t> </a:t>
            </a:r>
            <a:r>
              <a:rPr lang="ru-RU" sz="2800" b="1" dirty="0" smtClean="0"/>
              <a:t>Иммиграция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/>
              <a:t> </a:t>
            </a:r>
            <a:r>
              <a:rPr lang="ru-RU" sz="2800" b="1" dirty="0" smtClean="0"/>
              <a:t>Реэмиграция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3500438"/>
            <a:ext cx="3714776" cy="300039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Из села в город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/>
              <a:t> </a:t>
            </a:r>
            <a:r>
              <a:rPr lang="ru-RU" sz="2400" b="1" dirty="0" smtClean="0"/>
              <a:t>Из Сибири в</a:t>
            </a:r>
            <a:br>
              <a:rPr lang="ru-RU" sz="2400" b="1" dirty="0" smtClean="0"/>
            </a:br>
            <a:r>
              <a:rPr lang="ru-RU" sz="2400" b="1" dirty="0" smtClean="0"/>
              <a:t>  европейскую часть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/>
              <a:t> </a:t>
            </a:r>
            <a:r>
              <a:rPr lang="ru-RU" sz="2400" b="1" dirty="0" smtClean="0"/>
              <a:t>Из европейского</a:t>
            </a:r>
            <a:br>
              <a:rPr lang="ru-RU" sz="2400" b="1" dirty="0" smtClean="0"/>
            </a:br>
            <a:r>
              <a:rPr lang="ru-RU" sz="2400" b="1" dirty="0" smtClean="0"/>
              <a:t>  Севера в Центральную</a:t>
            </a:r>
            <a:br>
              <a:rPr lang="ru-RU" sz="2400" b="1" dirty="0" smtClean="0"/>
            </a:br>
            <a:r>
              <a:rPr lang="ru-RU" sz="2400" b="1" dirty="0" smtClean="0"/>
              <a:t>  Россию</a:t>
            </a:r>
          </a:p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285984" y="1571612"/>
            <a:ext cx="428628" cy="57150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357950" y="1571612"/>
            <a:ext cx="428628" cy="571504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500298" y="6356350"/>
            <a:ext cx="3929090" cy="501650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28654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Стрелка влево 5"/>
          <p:cNvSpPr/>
          <p:nvPr/>
        </p:nvSpPr>
        <p:spPr>
          <a:xfrm rot="946603">
            <a:off x="484779" y="2855381"/>
            <a:ext cx="2571768" cy="898033"/>
          </a:xfrm>
          <a:prstGeom prst="lef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эмиграция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9604398">
            <a:off x="1858388" y="5000636"/>
            <a:ext cx="2857520" cy="857256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иммиграция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071538" y="1000108"/>
            <a:ext cx="3143272" cy="1071570"/>
          </a:xfrm>
          <a:prstGeom prst="wedgeRoundRectCallout">
            <a:avLst>
              <a:gd name="adj1" fmla="val -41817"/>
              <a:gd name="adj2" fmla="val 94675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Выезд из страны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429124" y="3357562"/>
            <a:ext cx="3143272" cy="1071570"/>
          </a:xfrm>
          <a:prstGeom prst="wedgeRoundRectCallout">
            <a:avLst>
              <a:gd name="adj1" fmla="val -41817"/>
              <a:gd name="adj2" fmla="val 94675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Въезд в страну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72066" y="857232"/>
            <a:ext cx="3500462" cy="150019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Реэмиграция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возвращение на Родину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767010" y="6427812"/>
            <a:ext cx="3876692" cy="501650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E:\RES\Class8\Внутренние миграци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214290"/>
            <a:ext cx="8715436" cy="6429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09820" y="6286520"/>
            <a:ext cx="4091006" cy="501650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122" cy="6429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трелка влево 4"/>
          <p:cNvSpPr/>
          <p:nvPr/>
        </p:nvSpPr>
        <p:spPr>
          <a:xfrm>
            <a:off x="3214678" y="3357562"/>
            <a:ext cx="3286148" cy="571504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2066" y="1500174"/>
            <a:ext cx="3714776" cy="42862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Уезжает молодежь,</a:t>
            </a:r>
            <a:br>
              <a:rPr lang="ru-RU" sz="2800" b="1" dirty="0" smtClean="0"/>
            </a:br>
            <a:r>
              <a:rPr lang="ru-RU" sz="2800" b="1" dirty="0" smtClean="0"/>
              <a:t>остаются пенсионеры,</a:t>
            </a:r>
            <a:br>
              <a:rPr lang="ru-RU" sz="2800" b="1" dirty="0" smtClean="0"/>
            </a:br>
            <a:r>
              <a:rPr lang="ru-RU" sz="2800" b="1" dirty="0" smtClean="0"/>
              <a:t>снижается рождаемость,</a:t>
            </a:r>
            <a:br>
              <a:rPr lang="ru-RU" sz="2800" b="1" dirty="0" smtClean="0"/>
            </a:br>
            <a:r>
              <a:rPr lang="ru-RU" sz="2800" b="1" dirty="0" smtClean="0"/>
              <a:t>снижается Е. П.,</a:t>
            </a:r>
            <a:br>
              <a:rPr lang="ru-RU" sz="2800" b="1" dirty="0" smtClean="0"/>
            </a:br>
            <a:r>
              <a:rPr lang="ru-RU" sz="2800" b="1" dirty="0" smtClean="0"/>
              <a:t>много свободных рабочих мест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1500174"/>
            <a:ext cx="3714776" cy="42862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Приезжает молодежь,</a:t>
            </a:r>
            <a:br>
              <a:rPr lang="ru-RU" sz="2800" b="1" dirty="0" smtClean="0"/>
            </a:br>
            <a:r>
              <a:rPr lang="ru-RU" sz="2800" b="1" dirty="0" smtClean="0"/>
              <a:t>увеличивается рождаемость,</a:t>
            </a:r>
            <a:br>
              <a:rPr lang="ru-RU" sz="2800" b="1" dirty="0" smtClean="0"/>
            </a:br>
            <a:r>
              <a:rPr lang="ru-RU" sz="2800" b="1" dirty="0" smtClean="0"/>
              <a:t>растет Е. П.,</a:t>
            </a:r>
            <a:br>
              <a:rPr lang="ru-RU" sz="2800" b="1" dirty="0" smtClean="0"/>
            </a:br>
            <a:r>
              <a:rPr lang="ru-RU" sz="2800" b="1" dirty="0" smtClean="0"/>
              <a:t>нет жилья, не хватает работы</a:t>
            </a:r>
            <a:br>
              <a:rPr lang="ru-RU" sz="2800" b="1" dirty="0" smtClean="0"/>
            </a:br>
            <a:r>
              <a:rPr lang="ru-RU" sz="2800" b="1" dirty="0" smtClean="0"/>
              <a:t>(безработица)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32" y="285728"/>
            <a:ext cx="535785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Последствия миграций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552696" y="6286520"/>
            <a:ext cx="3876692" cy="434955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501122" cy="6429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000232" y="285728"/>
            <a:ext cx="535785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Последствия миграций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 rot="16200000">
            <a:off x="3046546" y="1870034"/>
            <a:ext cx="1719861" cy="4980669"/>
          </a:xfrm>
          <a:prstGeom prst="curved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5583486">
            <a:off x="3823934" y="937144"/>
            <a:ext cx="2357454" cy="5926812"/>
          </a:xfrm>
          <a:prstGeom prst="curved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42976" y="1571612"/>
            <a:ext cx="6929486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Департация</a:t>
            </a:r>
            <a:r>
              <a:rPr lang="ru-RU" sz="2800" b="1" dirty="0" smtClean="0"/>
              <a:t> </a:t>
            </a:r>
            <a:r>
              <a:rPr lang="ru-RU" sz="2400" b="1" dirty="0" smtClean="0"/>
              <a:t>– насильственное переселение народов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86050" y="5214950"/>
            <a:ext cx="3786214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Следствие – межнациональные распри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266944" y="6427813"/>
            <a:ext cx="4233882" cy="501649"/>
          </a:xfrm>
        </p:spPr>
        <p:txBody>
          <a:bodyPr/>
          <a:lstStyle/>
          <a:p>
            <a:r>
              <a:rPr lang="ru-RU" dirty="0" smtClean="0"/>
              <a:t>Попова С.А. учитель географии Корниловской СОШ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287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Попова СА</Manager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Миграции населения</dc:title>
  <dc:subject>Миграции населения</dc:subject>
  <dc:creator>Попова СА</dc:creator>
  <cp:lastModifiedBy>user</cp:lastModifiedBy>
  <cp:revision>23</cp:revision>
  <dcterms:created xsi:type="dcterms:W3CDTF">2012-10-03T15:10:14Z</dcterms:created>
  <dcterms:modified xsi:type="dcterms:W3CDTF">2013-02-04T16:27:57Z</dcterms:modified>
</cp:coreProperties>
</file>