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5" r:id="rId16"/>
    <p:sldId id="271" r:id="rId17"/>
    <p:sldId id="272" r:id="rId18"/>
    <p:sldId id="270" r:id="rId19"/>
    <p:sldId id="273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 descr="северное сияние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39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0"/>
            <a:ext cx="6050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Европейский Север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6019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Положение по отношению к топливно-энергетическим и сырьевым базам страны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1000" y="4419600"/>
            <a:ext cx="4876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 по отношению к транспортным магистралям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915002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 СЕВЕРНОГО РАЙОНА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Татьяна\Desktop\к уроку 9 класс 01.12.12\Сев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19599" cy="3733798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0"/>
            <a:ext cx="4775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4267200"/>
            <a:ext cx="7669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Оцените выгодность ЭГП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Европейского Севера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578" y="6488668"/>
            <a:ext cx="219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Далее продолжение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400800" cy="43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44196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Природные условия и ресурсы района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7509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Рельеф (основные формы, разнообразие рельефа)</a:t>
            </a:r>
          </a:p>
          <a:p>
            <a:pPr>
              <a:buFontTx/>
              <a:buChar char="-"/>
            </a:pPr>
            <a:r>
              <a:rPr lang="ru-RU" dirty="0" smtClean="0"/>
              <a:t> Климат (климатический пояс, климатообразующие факторы, тип климат,</a:t>
            </a:r>
          </a:p>
          <a:p>
            <a:r>
              <a:rPr lang="ru-RU" dirty="0" smtClean="0"/>
              <a:t> средние температуры января, июля, среднее количество осадков)</a:t>
            </a:r>
          </a:p>
          <a:p>
            <a:pPr>
              <a:buFontTx/>
              <a:buChar char="-"/>
            </a:pPr>
            <a:r>
              <a:rPr lang="ru-RU" dirty="0" smtClean="0"/>
              <a:t>Природные зоны, в которых находится район</a:t>
            </a:r>
          </a:p>
          <a:p>
            <a:pPr>
              <a:buFontTx/>
              <a:buChar char="-"/>
            </a:pPr>
            <a:r>
              <a:rPr lang="ru-RU" dirty="0" smtClean="0"/>
              <a:t> Природные ресурсы района (заполнить таблицу)</a:t>
            </a:r>
          </a:p>
          <a:p>
            <a:pPr>
              <a:buFontTx/>
              <a:buChar char="-"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Оценка ПР и ПУ, их влияние на жизнедеятельность населения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7315200" cy="69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0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0"/>
            <a:ext cx="4953000" cy="681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7759"/>
            <a:ext cx="6934200" cy="68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905001"/>
          <a:ext cx="8763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429000"/>
                <a:gridCol w="3124200"/>
              </a:tblGrid>
              <a:tr h="685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РАЙОН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РЕСУРСЫ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месторождение</a:t>
                      </a:r>
                      <a:endParaRPr lang="ru-RU" dirty="0"/>
                    </a:p>
                  </a:txBody>
                  <a:tcPr/>
                </a:tc>
              </a:tr>
              <a:tr h="1998707">
                <a:tc>
                  <a:txBody>
                    <a:bodyPr/>
                    <a:lstStyle/>
                    <a:p>
                      <a:r>
                        <a:rPr lang="ru-RU" dirty="0" smtClean="0"/>
                        <a:t>Двино-Печорский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Нефть, </a:t>
                      </a:r>
                    </a:p>
                    <a:p>
                      <a:r>
                        <a:rPr lang="ru-RU" sz="1600" dirty="0" smtClean="0"/>
                        <a:t>природный газ,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каменный уголь,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соли,</a:t>
                      </a:r>
                    </a:p>
                    <a:p>
                      <a:r>
                        <a:rPr lang="ru-RU" sz="1600" dirty="0" smtClean="0"/>
                        <a:t>алюминиевые руды</a:t>
                      </a:r>
                    </a:p>
                    <a:p>
                      <a:r>
                        <a:rPr lang="ru-RU" sz="1600" dirty="0" smtClean="0"/>
                        <a:t>лес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Тимано-Печорский бассейн (</a:t>
                      </a:r>
                      <a:r>
                        <a:rPr lang="ru-RU" sz="1400" dirty="0" err="1" smtClean="0"/>
                        <a:t>Вуктыльское</a:t>
                      </a:r>
                      <a:r>
                        <a:rPr lang="ru-RU" sz="1400" dirty="0" smtClean="0"/>
                        <a:t>, Усинское, </a:t>
                      </a:r>
                      <a:r>
                        <a:rPr lang="ru-RU" sz="1400" dirty="0" err="1" smtClean="0"/>
                        <a:t>Возейское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ru-RU" sz="1400" dirty="0" smtClean="0"/>
                        <a:t>шельф Баренцева</a:t>
                      </a:r>
                      <a:r>
                        <a:rPr lang="ru-RU" sz="1400" baseline="0" dirty="0" smtClean="0"/>
                        <a:t> моря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Печорский бассейн, Воркутинское, </a:t>
                      </a:r>
                      <a:r>
                        <a:rPr lang="ru-RU" sz="1400" dirty="0" err="1" smtClean="0"/>
                        <a:t>Водгашорское</a:t>
                      </a:r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Серегово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р. Онега</a:t>
                      </a:r>
                    </a:p>
                    <a:p>
                      <a:r>
                        <a:rPr lang="ru-RU" sz="1400" dirty="0" smtClean="0"/>
                        <a:t>Коми, Архангельская обл.,</a:t>
                      </a:r>
                      <a:endParaRPr lang="ru-RU" sz="1400" dirty="0"/>
                    </a:p>
                  </a:txBody>
                  <a:tcPr/>
                </a:tc>
              </a:tr>
              <a:tr h="2055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Кольско-Карельский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Фосфориты,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апатиты,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руды цветных металлов (</a:t>
                      </a:r>
                      <a:r>
                        <a:rPr lang="en-US" sz="1600" dirty="0" smtClean="0"/>
                        <a:t>Ni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 Cu</a:t>
                      </a:r>
                      <a:r>
                        <a:rPr lang="ru-RU" sz="1600" dirty="0" smtClean="0"/>
                        <a:t>), руды черных металлов,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слюда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лес (сосна,</a:t>
                      </a:r>
                      <a:r>
                        <a:rPr lang="ru-RU" sz="1600" baseline="0" dirty="0" smtClean="0"/>
                        <a:t> береза, ель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мрамор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Хибины</a:t>
                      </a:r>
                    </a:p>
                    <a:p>
                      <a:r>
                        <a:rPr lang="ru-RU" sz="1600" dirty="0" smtClean="0"/>
                        <a:t>Хибины </a:t>
                      </a:r>
                    </a:p>
                    <a:p>
                      <a:r>
                        <a:rPr lang="ru-RU" sz="1600" dirty="0" smtClean="0"/>
                        <a:t>Мурманская область</a:t>
                      </a:r>
                    </a:p>
                    <a:p>
                      <a:r>
                        <a:rPr lang="ru-RU" sz="1600" dirty="0" smtClean="0"/>
                        <a:t>Костомукша,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Кавда</a:t>
                      </a:r>
                      <a:r>
                        <a:rPr lang="ru-RU" sz="1600" baseline="0" dirty="0" smtClean="0"/>
                        <a:t>, Оленегорск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Карелия</a:t>
                      </a:r>
                    </a:p>
                    <a:p>
                      <a:r>
                        <a:rPr lang="ru-RU" sz="1600" dirty="0" smtClean="0"/>
                        <a:t>южная Карелия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9200" y="228600"/>
            <a:ext cx="6593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Природные ресурсы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Европейского Севера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2667000"/>
            <a:ext cx="3200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4724400"/>
            <a:ext cx="3200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2667000"/>
            <a:ext cx="2971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4724400"/>
            <a:ext cx="3048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445" y="533400"/>
            <a:ext cx="8249951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Дайте оценку природным ресурсам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Европейского Севера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 они влияют на жизнедеятельность человека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C:\Users\Татьяна\Desktop\к уроку 9 класс 01.12.12\2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50292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 b="12136"/>
          <a:stretch>
            <a:fillRect/>
          </a:stretch>
        </p:blipFill>
        <p:spPr bwMode="auto">
          <a:xfrm>
            <a:off x="4953000" y="3124200"/>
            <a:ext cx="4191000" cy="202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990600"/>
            <a:ext cx="7245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 и хозяйство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Европейского Севера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1"/>
            <a:ext cx="33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Население Европейского Севера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3359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Общая численность населения района  (стр.274, таблица 4)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Соотношение сельского населения и городского (стр.281, таблица 9 )</a:t>
            </a:r>
          </a:p>
          <a:p>
            <a:pPr marL="342900" indent="-342900">
              <a:buAutoNum type="arabicPeriod"/>
            </a:pPr>
            <a:r>
              <a:rPr lang="ru-RU" dirty="0" smtClean="0"/>
              <a:t>Плотность населения района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Занятость населения в хозяйстве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Какие народы населяют Север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228600"/>
            <a:ext cx="6546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Практическая работа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6165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Определите общую специализацию района (текст § 23 )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Определите основные территориально-производственные комплексы </a:t>
            </a:r>
          </a:p>
          <a:p>
            <a:pPr marL="342900" indent="-342900"/>
            <a:r>
              <a:rPr lang="ru-RU" dirty="0" smtClean="0"/>
              <a:t>района и их специализацию (рис.33, </a:t>
            </a:r>
            <a:r>
              <a:rPr lang="ru-RU" dirty="0" err="1" smtClean="0"/>
              <a:t>стр</a:t>
            </a:r>
            <a:r>
              <a:rPr lang="ru-RU" dirty="0" smtClean="0"/>
              <a:t> 113)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Назовите крупные города лесной промышленности, почему они тяготеют к рекам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Назовите центры Цветной и Чёрной металлургии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Назовите центры рыбной промышленности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Опишите особенности сельского хозяйства Севера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52400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1437640"/>
          <a:ext cx="8610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858000"/>
              </a:tblGrid>
              <a:tr h="359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СПЕЦИАЛИЗАЦИЯ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Архангельск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Крупнейший космодром на территории РФ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Плесецк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Крупнейший лесной порт РФ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Великий Устюг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Крупнейший</a:t>
                      </a:r>
                      <a:r>
                        <a:rPr lang="ru-RU" baseline="0" dirty="0" smtClean="0"/>
                        <a:t> из городов мира за полярным кругом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Северодвинск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угледобычи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Кандалакша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производства атомных подводных лодок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Череповец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Город, в котором находится крупнейший ЦБК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чернения по серебру,</a:t>
                      </a:r>
                      <a:r>
                        <a:rPr lang="ru-RU" baseline="0" dirty="0" smtClean="0"/>
                        <a:t> «родина Деда Мороза»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Воркута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алюминиевой промышленности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Североморск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Город, в котором находиться крупнейший металлургический комбинат полного</a:t>
                      </a:r>
                      <a:r>
                        <a:rPr lang="ru-RU" baseline="0" dirty="0" smtClean="0"/>
                        <a:t> цикла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Мурманск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Главная военно-морская база Северного флота РФ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Петрозаводск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производства знаменитого сливочного масла</a:t>
                      </a:r>
                      <a:endParaRPr lang="ru-RU" dirty="0"/>
                    </a:p>
                  </a:txBody>
                  <a:tcPr/>
                </a:tc>
              </a:tr>
              <a:tr h="359117">
                <a:tc>
                  <a:txBody>
                    <a:bodyPr/>
                    <a:lstStyle/>
                    <a:p>
                      <a:r>
                        <a:rPr lang="ru-RU" dirty="0" smtClean="0"/>
                        <a:t>Сыктывкар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Крупный центр производства тракторов для лесной промышленности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990600"/>
            <a:ext cx="509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Соотнесите крупные центры с их специализацией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к уроку 9 класс 01.12.12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к уроку 9 класс 01.12.12\2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4792133"/>
            <a:ext cx="2743200" cy="206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к уроку 9 класс 01.12.12\0_24830_f24a7fda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27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7302768" cy="6463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На формирование Европейского Севера как целостного района прежде </a:t>
            </a:r>
          </a:p>
          <a:p>
            <a:r>
              <a:rPr lang="ru-RU" dirty="0" smtClean="0"/>
              <a:t>всего оказало влияние его </a:t>
            </a:r>
            <a:r>
              <a:rPr lang="ru-RU" b="1" dirty="0" smtClean="0"/>
              <a:t>географическое положение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к уроку 9 класс 01.12.12\17973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0229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579906"/>
            <a:ext cx="5943600" cy="4278094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характеристики экономического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района (перечислить субъекты РФ)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Экономико-географическое положение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 района на территории государства (окраинное, пограничное, центральное, приморское)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Соседние районы и государства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 по отношению к топливно-энергетическим и сырьевым базам страны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 по отношению к транспортным магистралям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 о влиянии ЭГП на развитие хозяйства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Природные условия и ресурсы района (оценка ПР и ПУ, их влияние на жизнедеятельность населения района)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Население и трудовые ресурсы (динамика ЧН, ЕП, миграции, религии, городское и сельское население, крупные города)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Хозяйство района (отрасли специализации и территориальная структура государства, промышленные узлы)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Проблемы и перспективы развития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6019800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района (перечислить субъекты РФ)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тьяна\Desktop\к уроку 9 класс 01.12.12\экономические районы РФ.jpg"/>
          <p:cNvPicPr>
            <a:picLocks noChangeAspect="1" noChangeArrowheads="1"/>
          </p:cNvPicPr>
          <p:nvPr/>
        </p:nvPicPr>
        <p:blipFill>
          <a:blip r:embed="rId2" cstate="email"/>
          <a:srcRect r="3689" b="5479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86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 района на территории государства (окраинное, пограничное, центральное, приморское)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Соседние районы и государства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тьяна\Desktop\к уроку 9 класс 01.12.12\федеральные округа.jpg"/>
          <p:cNvPicPr>
            <a:picLocks noChangeAspect="1" noChangeArrowheads="1"/>
          </p:cNvPicPr>
          <p:nvPr/>
        </p:nvPicPr>
        <p:blipFill>
          <a:blip r:embed="rId2" cstate="email"/>
          <a:srcRect t="3333"/>
          <a:stretch>
            <a:fillRect/>
          </a:stretch>
        </p:blipFill>
        <p:spPr bwMode="auto">
          <a:xfrm>
            <a:off x="0" y="228600"/>
            <a:ext cx="921443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528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35</cp:revision>
  <dcterms:created xsi:type="dcterms:W3CDTF">2012-11-30T10:31:30Z</dcterms:created>
  <dcterms:modified xsi:type="dcterms:W3CDTF">2013-03-31T09:02:12Z</dcterms:modified>
</cp:coreProperties>
</file>