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89DE-C0B3-4295-A3AB-53CDF3D60873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D84F7-AD57-4B65-A3FF-248DD9DFB2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89DE-C0B3-4295-A3AB-53CDF3D60873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D84F7-AD57-4B65-A3FF-248DD9DFB2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89DE-C0B3-4295-A3AB-53CDF3D60873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D84F7-AD57-4B65-A3FF-248DD9DFB2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89DE-C0B3-4295-A3AB-53CDF3D60873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D84F7-AD57-4B65-A3FF-248DD9DFB2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89DE-C0B3-4295-A3AB-53CDF3D60873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D84F7-AD57-4B65-A3FF-248DD9DFB2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89DE-C0B3-4295-A3AB-53CDF3D60873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D84F7-AD57-4B65-A3FF-248DD9DFB2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89DE-C0B3-4295-A3AB-53CDF3D60873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D84F7-AD57-4B65-A3FF-248DD9DFB2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89DE-C0B3-4295-A3AB-53CDF3D60873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D84F7-AD57-4B65-A3FF-248DD9DFB2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89DE-C0B3-4295-A3AB-53CDF3D60873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D84F7-AD57-4B65-A3FF-248DD9DFB2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89DE-C0B3-4295-A3AB-53CDF3D60873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D84F7-AD57-4B65-A3FF-248DD9DFB27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89DE-C0B3-4295-A3AB-53CDF3D60873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6FD84F7-AD57-4B65-A3FF-248DD9DFB27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EC289DE-C0B3-4295-A3AB-53CDF3D60873}" type="datetimeFigureOut">
              <a:rPr lang="ru-RU" smtClean="0"/>
              <a:pPr/>
              <a:t>07.11.2013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6FD84F7-AD57-4B65-A3FF-248DD9DFB27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600" dirty="0" smtClean="0"/>
              <a:t>Муниципальное бюджетное общеобразовательное учреждение </a:t>
            </a:r>
            <a:br>
              <a:rPr lang="ru-RU" sz="1600" dirty="0" smtClean="0"/>
            </a:br>
            <a:r>
              <a:rPr lang="ru-RU" sz="1600" dirty="0" smtClean="0"/>
              <a:t>средняя общеобразовательная школа №2 г.Кызыла</a:t>
            </a:r>
            <a:endParaRPr lang="ru-RU" sz="16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ru-RU" dirty="0" smtClean="0">
              <a:latin typeface="Monotype Corsiva" pitchFamily="66" charset="0"/>
            </a:endParaRPr>
          </a:p>
          <a:p>
            <a:pPr algn="ctr">
              <a:buNone/>
            </a:pPr>
            <a:endParaRPr lang="ru-RU" dirty="0">
              <a:latin typeface="Monotype Corsiva" pitchFamily="66" charset="0"/>
            </a:endParaRPr>
          </a:p>
          <a:p>
            <a:pPr algn="ctr">
              <a:buNone/>
            </a:pPr>
            <a:r>
              <a:rPr lang="ru-RU" dirty="0" smtClean="0">
                <a:latin typeface="Monotype Corsiva" pitchFamily="66" charset="0"/>
              </a:rPr>
              <a:t>Урок физической культуры </a:t>
            </a:r>
          </a:p>
          <a:p>
            <a:pPr algn="ctr">
              <a:buNone/>
            </a:pPr>
            <a:r>
              <a:rPr lang="ru-RU" dirty="0" smtClean="0">
                <a:latin typeface="Monotype Corsiva" pitchFamily="66" charset="0"/>
              </a:rPr>
              <a:t>на тему:</a:t>
            </a:r>
          </a:p>
          <a:p>
            <a:pPr algn="ctr">
              <a:buNone/>
            </a:pPr>
            <a:r>
              <a:rPr lang="ru-RU" sz="4800" dirty="0" smtClean="0"/>
              <a:t> </a:t>
            </a:r>
            <a:r>
              <a:rPr lang="ru-RU" sz="4800" dirty="0" smtClean="0">
                <a:latin typeface="Monotype Corsiva" pitchFamily="66" charset="0"/>
              </a:rPr>
              <a:t>Акробатические упражнения</a:t>
            </a:r>
            <a:endParaRPr lang="ru-RU" dirty="0">
              <a:latin typeface="Monotype Corsiva" pitchFamily="66" charset="0"/>
            </a:endParaRPr>
          </a:p>
          <a:p>
            <a:pPr algn="ctr">
              <a:buNone/>
            </a:pPr>
            <a:endParaRPr lang="ru-RU" dirty="0" smtClean="0">
              <a:latin typeface="Monotype Corsiva" pitchFamily="66" charset="0"/>
            </a:endParaRPr>
          </a:p>
          <a:p>
            <a:pPr algn="ctr">
              <a:buNone/>
            </a:pPr>
            <a:endParaRPr lang="ru-RU" dirty="0">
              <a:latin typeface="Monotype Corsiva" pitchFamily="66" charset="0"/>
            </a:endParaRPr>
          </a:p>
          <a:p>
            <a:pPr algn="ctr">
              <a:buNone/>
            </a:pPr>
            <a:endParaRPr lang="ru-RU" dirty="0" smtClean="0">
              <a:latin typeface="Monotype Corsiva" pitchFamily="66" charset="0"/>
            </a:endParaRPr>
          </a:p>
          <a:p>
            <a:pPr algn="ctr">
              <a:buNone/>
            </a:pPr>
            <a:r>
              <a:rPr lang="ru-RU" sz="2400" dirty="0" smtClean="0">
                <a:latin typeface="Monotype Corsiva" pitchFamily="66" charset="0"/>
              </a:rPr>
              <a:t>Учителя: </a:t>
            </a:r>
            <a:r>
              <a:rPr lang="ru-RU" sz="2400" dirty="0" err="1" smtClean="0">
                <a:latin typeface="Monotype Corsiva" pitchFamily="66" charset="0"/>
              </a:rPr>
              <a:t>Куулар</a:t>
            </a:r>
            <a:r>
              <a:rPr lang="ru-RU" sz="2400" dirty="0" smtClean="0">
                <a:latin typeface="Monotype Corsiva" pitchFamily="66" charset="0"/>
              </a:rPr>
              <a:t> Д.С, </a:t>
            </a:r>
            <a:r>
              <a:rPr lang="ru-RU" sz="2400" dirty="0" err="1" smtClean="0">
                <a:latin typeface="Monotype Corsiva" pitchFamily="66" charset="0"/>
              </a:rPr>
              <a:t>Саая</a:t>
            </a:r>
            <a:r>
              <a:rPr lang="ru-RU" sz="2400" dirty="0" smtClean="0">
                <a:latin typeface="Monotype Corsiva" pitchFamily="66" charset="0"/>
              </a:rPr>
              <a:t> К.Д, </a:t>
            </a:r>
            <a:r>
              <a:rPr lang="ru-RU" sz="2400" dirty="0" err="1" smtClean="0">
                <a:latin typeface="Monotype Corsiva" pitchFamily="66" charset="0"/>
              </a:rPr>
              <a:t>Ооржак</a:t>
            </a:r>
            <a:r>
              <a:rPr lang="ru-RU" sz="2400" dirty="0" smtClean="0">
                <a:latin typeface="Monotype Corsiva" pitchFamily="66" charset="0"/>
              </a:rPr>
              <a:t> Ж.А.</a:t>
            </a:r>
            <a:endParaRPr lang="ru-RU" sz="24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деятельности учителя: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Формировать навыки поточной тренировки </a:t>
            </a:r>
          </a:p>
          <a:p>
            <a:r>
              <a:rPr lang="ru-RU" dirty="0"/>
              <a:t>О</a:t>
            </a:r>
            <a:r>
              <a:rPr lang="ru-RU" dirty="0" smtClean="0"/>
              <a:t>своить технику выполнения упражнения «Мост» </a:t>
            </a:r>
          </a:p>
          <a:p>
            <a:r>
              <a:rPr lang="ru-RU" dirty="0"/>
              <a:t>С</a:t>
            </a:r>
            <a:r>
              <a:rPr lang="ru-RU" dirty="0" smtClean="0"/>
              <a:t>овершенствовать выполнения упражнений акробатики в различных сочетаниях и передвижениях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Тип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971476"/>
            <a:ext cx="8229600" cy="3886524"/>
          </a:xfrm>
        </p:spPr>
        <p:txBody>
          <a:bodyPr/>
          <a:lstStyle/>
          <a:p>
            <a:r>
              <a:rPr lang="ru-RU" sz="3600" dirty="0" smtClean="0"/>
              <a:t>Конструирование способа действий 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Планируемые образовательные результаты: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39"/>
            <a:ext cx="8229600" cy="4172277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Предметные</a:t>
            </a:r>
          </a:p>
          <a:p>
            <a:r>
              <a:rPr lang="ru-RU" sz="4000" dirty="0" err="1" smtClean="0"/>
              <a:t>Метапредметные</a:t>
            </a:r>
            <a:endParaRPr lang="ru-RU" sz="4000" dirty="0" smtClean="0"/>
          </a:p>
          <a:p>
            <a:r>
              <a:rPr lang="ru-RU" sz="4000" dirty="0" smtClean="0"/>
              <a:t>Личностные                </a:t>
            </a:r>
          </a:p>
          <a:p>
            <a:pPr>
              <a:buNone/>
            </a:pPr>
            <a:r>
              <a:rPr lang="ru-RU" sz="4000" dirty="0" smtClean="0"/>
              <a:t>                                           </a:t>
            </a:r>
            <a:endParaRPr lang="ru-RU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Методы и формы обучения: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Объяснительно-иллюстративный</a:t>
            </a:r>
          </a:p>
          <a:p>
            <a:r>
              <a:rPr lang="ru-RU" dirty="0" smtClean="0"/>
              <a:t>Индивидуальная</a:t>
            </a:r>
          </a:p>
          <a:p>
            <a:r>
              <a:rPr lang="ru-RU" dirty="0" smtClean="0"/>
              <a:t>Фронтальная</a:t>
            </a:r>
          </a:p>
          <a:p>
            <a:r>
              <a:rPr lang="ru-RU" dirty="0" smtClean="0"/>
              <a:t>Работа в парах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Образовательные ресурсы: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3"/>
            <a:ext cx="8229600" cy="3957963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Гимнастические маты </a:t>
            </a:r>
            <a:endParaRPr lang="ru-RU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Организационная структура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Организационный момент</a:t>
            </a:r>
          </a:p>
          <a:p>
            <a:r>
              <a:rPr lang="ru-RU" dirty="0" smtClean="0"/>
              <a:t>Актуализация знаний</a:t>
            </a:r>
          </a:p>
          <a:p>
            <a:r>
              <a:rPr lang="ru-RU" dirty="0" smtClean="0"/>
              <a:t>Изучение нового материала</a:t>
            </a:r>
          </a:p>
          <a:p>
            <a:r>
              <a:rPr lang="ru-RU" dirty="0" smtClean="0"/>
              <a:t>Первичная осмысление и закрепление</a:t>
            </a:r>
          </a:p>
          <a:p>
            <a:r>
              <a:rPr lang="ru-RU" dirty="0" smtClean="0"/>
              <a:t>Итоги урока. Рефлексия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57298"/>
            <a:ext cx="8229600" cy="1857388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</TotalTime>
  <Words>99</Words>
  <Application>Microsoft Office PowerPoint</Application>
  <PresentationFormat>Экран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Муниципальное бюджетное общеобразовательное учреждение  средняя общеобразовательная школа №2 г.Кызыла</vt:lpstr>
      <vt:lpstr>Цели деятельности учителя:</vt:lpstr>
      <vt:lpstr>Тип урока</vt:lpstr>
      <vt:lpstr>Планируемые образовательные результаты:</vt:lpstr>
      <vt:lpstr>Методы и формы обучения:</vt:lpstr>
      <vt:lpstr>Образовательные ресурсы:</vt:lpstr>
      <vt:lpstr>Организационная структура урока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Акробатические упражнения</dc:title>
  <dc:creator>Долаана</dc:creator>
  <cp:lastModifiedBy>Долаана</cp:lastModifiedBy>
  <cp:revision>8</cp:revision>
  <dcterms:created xsi:type="dcterms:W3CDTF">2013-11-07T09:34:04Z</dcterms:created>
  <dcterms:modified xsi:type="dcterms:W3CDTF">2013-11-07T10:45:25Z</dcterms:modified>
</cp:coreProperties>
</file>