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FF"/>
    <a:srgbClr val="99FFCC"/>
    <a:srgbClr val="00CC99"/>
    <a:srgbClr val="00CC00"/>
    <a:srgbClr val="FFFF99"/>
    <a:srgbClr val="008000"/>
    <a:srgbClr val="A50021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0F74EF-D9BD-408D-A740-A98F6F65BF78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5CCCA-437A-4110-AFEB-E9ABEDF30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21B4-E775-404B-AA9E-85DA0ED08376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8A84-A167-4413-B717-BA7A62840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B475-0FF3-4A30-B1FA-D6CBD73269D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58A2-DA8E-4F9C-A9C1-D544A89B0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A796-AF98-4F21-AAA1-30C7DE5EE9A5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8DEB-4893-4D7A-BFA1-8E01A9A55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D46-8C40-4CEF-872B-3CF6263D232D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737E-4A22-4F39-A6C2-A0892E051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1EC3-B551-4CC5-BFD3-DAD9583ED18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5648-B6CB-46EF-B56B-8B307B0B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361D-0FA3-4DD2-B0CD-7DD67CDC0A62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F38C-1F07-471E-B5D7-116BE87A5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8F7A-8F0D-473D-AABD-8455B9F2087E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622F-A8A0-468B-834A-BFCE1B56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C58-7E1D-4EC1-884B-F6A789982400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7F3D-5B36-43B2-A039-161ABC5A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52D3-7712-4D06-A857-DE559C2B866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DF8A-7F84-4243-9FA4-11B88DD48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8FBC-7891-45CB-B5FB-4D24AA0074A8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AACE-FA81-444B-8B35-E8F2F1C6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A9E2-2689-4B3B-A97C-4D1D5BB9E036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76C8-7869-41C6-BE2A-4C498813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DFE55-D191-4FA0-9AA6-0B04D2CFEB6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3E32F0-5CE8-4340-B6B0-633986196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hyperlink" Target="http://www.kosmos-memorial.narod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ivconvent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uzey-tchapaev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7388" y="0"/>
            <a:ext cx="3376612" cy="2159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429000" y="2357438"/>
            <a:ext cx="5143500" cy="192881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8000"/>
                </a:solidFill>
              </a:rPr>
              <a:t>СЕМЬ ЧУДЕС ЧУВАШИИ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5240338"/>
            <a:ext cx="8147050" cy="1617662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8</a:t>
            </a:r>
            <a:r>
              <a:rPr lang="en-US" dirty="0" smtClean="0"/>
              <a:t>-9 </a:t>
            </a:r>
            <a:r>
              <a:rPr lang="ru-RU" dirty="0" smtClean="0"/>
              <a:t>класс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Чумуркина Марина Валерьяновна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МБВ(С)ОУ «ЦО №2» г.Чебоксары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географии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10" descr="http://www.media.nakanune.ru/images/pictures/275x/image_9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412875"/>
            <a:ext cx="26193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http://im0-tub-ru.yandex.net/i?id=18593127-5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1825" y="542925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86750" cy="5857875"/>
          </a:xfrm>
        </p:spPr>
        <p:txBody>
          <a:bodyPr rtlCol="0">
            <a:normAutofit fontScale="90000"/>
          </a:bodyPr>
          <a:lstStyle/>
          <a:p>
            <a:pPr marL="742950" indent="-742950"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Семь чудес Чувашии: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2" action="ppaction://hlinksldjump"/>
              </a:rPr>
              <a:t>1</a:t>
            </a:r>
            <a:r>
              <a:rPr lang="ru-RU" sz="3100" dirty="0" smtClean="0">
                <a:hlinkClick r:id="rId2" action="ppaction://hlinksldjump"/>
              </a:rPr>
              <a:t>.Колокольня Свято-Троицкого монастыря.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hlinkClick r:id="rId3" action="ppaction://hlinksldjump"/>
              </a:rPr>
              <a:t>2. Мемориальный комплекс лётчика-космонавта СССР А.Г. Николаева. 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>
                <a:hlinkClick r:id="rId4" action="ppaction://hlinksldjump"/>
              </a:rPr>
              <a:t>3.</a:t>
            </a:r>
            <a:r>
              <a:rPr lang="ru-RU" sz="3100" dirty="0" smtClean="0">
                <a:hlinkClick r:id="rId4" action="ppaction://hlinksldjump"/>
              </a:rPr>
              <a:t> Музей "Бичурин и современность".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5" action="ppaction://hlinksldjump"/>
              </a:rPr>
              <a:t>4.</a:t>
            </a:r>
            <a:r>
              <a:rPr lang="ru-RU" sz="3100" dirty="0" smtClean="0">
                <a:hlinkClick r:id="rId5" action="ppaction://hlinksldjump"/>
              </a:rPr>
              <a:t> Чебоксарский залив и Красная площадь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6" action="ppaction://hlinksldjump"/>
              </a:rPr>
              <a:t>5. </a:t>
            </a:r>
            <a:r>
              <a:rPr lang="ru-RU" sz="3100" dirty="0" smtClean="0">
                <a:hlinkClick r:id="rId6" action="ppaction://hlinksldjump"/>
              </a:rPr>
              <a:t>Тихвинский Богородицкий женский монастырь.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7" action="ppaction://hlinksldjump"/>
              </a:rPr>
              <a:t>6.</a:t>
            </a:r>
            <a:r>
              <a:rPr lang="ru-RU" sz="3100" dirty="0" smtClean="0">
                <a:hlinkClick r:id="rId7" action="ppaction://hlinksldjump"/>
              </a:rPr>
              <a:t> Музей В.И.Чапаева – филиал Чувашского национального музея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8" action="ppaction://hlinksldjump"/>
              </a:rPr>
              <a:t>7.</a:t>
            </a:r>
            <a:r>
              <a:rPr lang="ru-RU" sz="3100" dirty="0" smtClean="0">
                <a:hlinkClick r:id="rId8" action="ppaction://hlinksldjump"/>
              </a:rPr>
              <a:t> Чувашский национальный музей 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-group.ru/netcat_files/Image/1123_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07719" y="903244"/>
            <a:ext cx="4250561" cy="5667414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29625" cy="8683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</a:rPr>
              <a:t>Колокольня Свято-Троицкого монастыря</a:t>
            </a:r>
            <a:endParaRPr lang="ru-RU" sz="360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50" y="928688"/>
            <a:ext cx="4429125" cy="5715000"/>
          </a:xfrm>
        </p:spPr>
        <p:txBody>
          <a:bodyPr rtlCol="0">
            <a:normAutofit fontScale="25000" lnSpcReduction="20000"/>
          </a:bodyPr>
          <a:lstStyle/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 </a:t>
            </a:r>
            <a:r>
              <a:rPr lang="ru-RU" sz="6400" dirty="0" smtClean="0"/>
              <a:t>Образует единый архитектурный комплекс со стоящим рядом двухъярусным Свято-Троицким собором мужского монастыря. В том и другом сооружении использованы элементы византийского стиля, в частности, общим декоративным элементом является византийский крест.</a:t>
            </a:r>
          </a:p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Стены колокольни отделаны кирпичом розового оттенка, в сочетании с декоративными элементами из белого мрамора. Медный, с золотыми ребрами, шатер венчается золотым куполом с крестом.</a:t>
            </a:r>
          </a:p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В колокольне помещаются храм (на втором этаже) с выходом на территорию монастыря через открытую галерею, музей, библиотеки, служебные, технические и складские помещения, этаж с механизмом уникальных курантов, а также колосники в верхней части шатра для усиления звука. Всего в колокольне насчитывается 14 уровней (этажей), соединенных лестницей.</a:t>
            </a:r>
          </a:p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Включена в книгу рекордов России как самая высокая бетонная монолитная колокольня.</a:t>
            </a:r>
          </a:p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/>
              <a:t>Место расположения объекта </a:t>
            </a:r>
            <a:r>
              <a:rPr lang="ru-RU" sz="6400" dirty="0" smtClean="0"/>
              <a:t>– г.Алатырь.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47279074_f2c87893e7d9d4201d1a011613064d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8538" y="0"/>
            <a:ext cx="4335462" cy="3071813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A50021"/>
                </a:solidFill>
              </a:rPr>
              <a:t>Мемориальный комплекс лётчика-космонавта СССР А. Г. Николаева</a:t>
            </a:r>
            <a:endParaRPr lang="ru-RU" sz="3200" smtClean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857250"/>
            <a:ext cx="4357688" cy="5786438"/>
          </a:xfrm>
        </p:spPr>
        <p:txBody>
          <a:bodyPr rtlCol="0">
            <a:normAutofit fontScale="25000" lnSpcReduction="2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 </a:t>
            </a:r>
            <a:r>
              <a:rPr lang="ru-RU" sz="6200" b="1" dirty="0" smtClean="0"/>
              <a:t>Расположен на малой родине третьего советского космонавта. Шоршелы </a:t>
            </a:r>
            <a:r>
              <a:rPr lang="ru-RU" sz="6200" b="1" dirty="0" err="1" smtClean="0"/>
              <a:t>Мариинско-Посадского</a:t>
            </a:r>
            <a:r>
              <a:rPr lang="ru-RU" sz="6200" b="1" dirty="0" smtClean="0"/>
              <a:t> района.</a:t>
            </a:r>
            <a:r>
              <a:rPr lang="en-US" sz="6200" b="1" dirty="0" smtClean="0"/>
              <a:t> </a:t>
            </a:r>
            <a:r>
              <a:rPr lang="ru-RU" sz="6200" b="1" dirty="0" smtClean="0"/>
              <a:t> В комплекс входят: здание музея космонавтики; мемориальный дом, где родился будущий космонавт; часовня-усыпальница на месте захоронения Космонавта; фонтан; аллея космонавтов; стела-ракета; сад-парк им. А.Г. Николаева; бюст А.Г. Николаева; аллея памяти космонавта. В экспозиции музея космонавтики представлены материалы о детстве космонавта, истории развития космонавтики, общественно-политической деятельности А.Г. Николаева и других космонавтов, труды основоположников космонавтики. Создан астрономический класс с планетарием. Ежегодно мемориальный комплекс посещает тысячи туристов из разных стран мира.</a:t>
            </a:r>
          </a:p>
          <a:p>
            <a:pPr indent="34290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hlinkClick r:id="rId4"/>
              </a:rPr>
              <a:t>http://www.kosmos-memorial.narod.ru/</a:t>
            </a:r>
            <a:endParaRPr lang="ru-RU" sz="40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hlinkClick r:id="rId5" action="ppaction://hlinksldjump"/>
            </a:endParaRP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2" descr="http://www.kosmos-memorial.narod.ru/images/p277_tn_62dfbn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500438"/>
            <a:ext cx="21637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-fkmveiotkngshchz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928802"/>
            <a:ext cx="6494077" cy="471488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5826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«Музей «Бичурин и современность»</a:t>
            </a:r>
            <a:endParaRPr lang="ru-RU" sz="3600" smtClean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63" y="857250"/>
            <a:ext cx="8286750" cy="1643063"/>
          </a:xfrm>
        </p:spPr>
        <p:txBody>
          <a:bodyPr rtlCol="0">
            <a:normAutofit fontScale="62500" lnSpcReduction="20000"/>
          </a:bodyPr>
          <a:lstStyle/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 Хранилище памятников материальной и духовной культуры жителей, населяющих Чебоксарский район. С удовольствием наведываются в музей местные жители, приезжают зарубежные делегации. Частыми гостями стали представители из Китая, Турции, Словакии и т.д.</a:t>
            </a:r>
          </a:p>
          <a:p>
            <a:pPr indent="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Место расположения объекта – п. Кугеси </a:t>
            </a:r>
            <a:r>
              <a:rPr lang="ru-RU" sz="3200" b="1" dirty="0" err="1" smtClean="0"/>
              <a:t>Чебоксарского</a:t>
            </a:r>
            <a:r>
              <a:rPr lang="ru-RU" sz="3200" b="1" dirty="0" smtClean="0"/>
              <a:t> района.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" name="Picture 2" descr="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2928934"/>
            <a:ext cx="2735262" cy="3640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63" cy="1584325"/>
          </a:xfrm>
        </p:spPr>
        <p:txBody>
          <a:bodyPr/>
          <a:lstStyle/>
          <a:p>
            <a:pPr eaLnBrk="1" hangingPunct="1"/>
            <a:r>
              <a:rPr lang="ru-RU" sz="3200" smtClean="0"/>
              <a:t>Чебоксарский залив и Красная площадь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5" y="0"/>
            <a:ext cx="5357813" cy="6643688"/>
          </a:xfrm>
        </p:spPr>
        <p:txBody>
          <a:bodyPr rtlCol="0">
            <a:normAutofit fontScale="25000" lnSpcReduction="2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/>
              <a:t>Культурно-развлекательная область Чебоксар, представляющая собой две запруды. Территория </a:t>
            </a:r>
            <a:r>
              <a:rPr lang="ru-RU" sz="6400" b="1" dirty="0" err="1" smtClean="0"/>
              <a:t>чебоксарского</a:t>
            </a:r>
            <a:r>
              <a:rPr lang="ru-RU" sz="6400" b="1" dirty="0" smtClean="0"/>
              <a:t> залива включает в себя следующие объекты: Памятник Матери-  Покровительнице,  Красная площадь, Певческое Поле.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/>
              <a:t>Залив является местом времяпрепровождения жителей Чебоксар, где можно перекусить, отдохнуть, поплавать на катамаранах и лодках. 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/>
              <a:t>Красная площадь в Чебоксарах расположена в центре города,  ограничена с севера и запада – </a:t>
            </a:r>
            <a:r>
              <a:rPr lang="ru-RU" sz="6400" b="1" dirty="0" err="1" smtClean="0"/>
              <a:t>Чебоксарским</a:t>
            </a:r>
            <a:r>
              <a:rPr lang="ru-RU" sz="6400" b="1" dirty="0" smtClean="0"/>
              <a:t> заливом. Композиционной осью застройки южной стороны Красной площади является здание Чувашского государственного академического драматического театра им. К.В. Иванова. В сквере перед театром в 1995 г. установлен памятник классику чувашской литературы К.В. Иванову. В2004 г. установлен памятный знак «Нулевой километр». 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/>
              <a:t>Мать-Покровительница — монумент, посвящённый матери. Является символом возрождения духовных ценностей чувашского народа. Размещён в возрожденной исторической части Чебоксар на древнем холме, примыкающем к западной набережной </a:t>
            </a:r>
            <a:r>
              <a:rPr lang="ru-RU" sz="6400" b="1" dirty="0" err="1" smtClean="0"/>
              <a:t>Чебоксарского</a:t>
            </a:r>
            <a:r>
              <a:rPr lang="ru-RU" sz="6400" b="1" dirty="0" smtClean="0"/>
              <a:t> залива. Вместе с постаментом его высота составляет 46 метров. На табличке, прикреплённой внизу постамента, на двух языках (русском и чувашском) написана фраза «Благословенны дети мои, живущие в мире и любви». Монумент был открыт 9 мая2003 г.</a:t>
            </a:r>
          </a:p>
          <a:p>
            <a:pPr marL="0" indent="34290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1" dirty="0" smtClean="0"/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 rot="16200000">
            <a:off x="3786187" y="6858001"/>
            <a:ext cx="3008313" cy="4691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8" descr="e0215dafba4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85992"/>
            <a:ext cx="3530123" cy="4328218"/>
          </a:xfrm>
          <a:effectLst>
            <a:softEdge rad="112500"/>
          </a:effectLst>
        </p:spPr>
      </p:pic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5010_20091121_112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7858180" cy="392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Тихвинский Богородицкий женский монастырь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15312" cy="2928938"/>
          </a:xfrm>
        </p:spPr>
        <p:txBody>
          <a:bodyPr rtlCol="0">
            <a:noAutofit/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 </a:t>
            </a:r>
            <a:r>
              <a:rPr lang="ru-RU" sz="2000" b="1" dirty="0" smtClean="0"/>
              <a:t>Преобразован из Тихвинского (Вознесенского) мужского монастыря</a:t>
            </a:r>
            <a:r>
              <a:rPr lang="ru-RU" sz="2000" b="1" i="1" dirty="0" smtClean="0"/>
              <a:t> </a:t>
            </a:r>
            <a:r>
              <a:rPr lang="ru-RU" sz="2000" b="1" dirty="0" smtClean="0"/>
              <a:t>в 1870 году, но его легендарная история связана с крестьянской войной 1667-1671 гг. под предводительством Стеньки Разина. Горожане чудом отстояли свой город. Главная святыня монастыря – чудотворная Тихвинская икона Божией Матери, которая по сей день привлекает множество паломников, особенно в дни Тихвинской ярмарки.</a:t>
            </a: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Место расположения объекта – г. Цивильск.</a:t>
            </a:r>
            <a:r>
              <a:rPr lang="en-US" sz="2000" b="1" dirty="0" smtClean="0">
                <a:hlinkClick r:id="rId3"/>
              </a:rPr>
              <a:t> </a:t>
            </a:r>
            <a:endParaRPr lang="ru-RU" sz="2000" b="1" dirty="0" smtClean="0">
              <a:hlinkClick r:id="rId3"/>
            </a:endParaRP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hlinkClick r:id="rId3"/>
              </a:rPr>
              <a:t>http://zivconvent.ru/</a:t>
            </a: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729537" cy="7858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A50021"/>
                </a:solidFill>
              </a:rPr>
              <a:t>Музей В.И.Чапаева – филиал Чувашского национального музея</a:t>
            </a:r>
            <a:endParaRPr lang="ru-RU" sz="2800" smtClean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501063" cy="5643563"/>
          </a:xfrm>
        </p:spPr>
        <p:txBody>
          <a:bodyPr rtlCol="0">
            <a:normAutofit fontScale="25000" lnSpcReduction="2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Материалы экспозиции музея рассказывают о В.И. Чапаеве, его соратниках, представителях военной династии, дивизии им. Чапаева, наших </a:t>
            </a:r>
            <a:r>
              <a:rPr lang="ru-RU" sz="7200" dirty="0" err="1" smtClean="0"/>
              <a:t>земляках-чапаевцах</a:t>
            </a:r>
            <a:r>
              <a:rPr lang="ru-RU" sz="7200" dirty="0" smtClean="0"/>
              <a:t> - наследниках боевых традиций, о создании образа В.И. Чапаева в искусстве и т.д.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В 1986 г. рядом с музеем восстановлен дом, в котором родился В.И. Чапаев. В нем создана историко-бытовая экспозиция пригородных русских крестьян конца XIX в., характерная для семьи Чапаевых. Авторами экспозиций являются заслуженные работники культуры Чувашской Республики В. </a:t>
            </a:r>
            <a:r>
              <a:rPr lang="ru-RU" sz="7200" dirty="0" err="1" smtClean="0"/>
              <a:t>Бровченкова</a:t>
            </a:r>
            <a:r>
              <a:rPr lang="ru-RU" sz="7200" dirty="0" smtClean="0"/>
              <a:t> и А. </a:t>
            </a:r>
            <a:r>
              <a:rPr lang="ru-RU" sz="7200" dirty="0" err="1" smtClean="0"/>
              <a:t>Зерняева</a:t>
            </a:r>
            <a:r>
              <a:rPr lang="ru-RU" sz="7200" dirty="0" smtClean="0"/>
              <a:t>. Таким образом в Чебоксарах, на родине легендарного полководца, создан мемориальный комплекс, в который вошли: музей В.И. Чапаева (1974 г.), мемориальный дом-музей (1986 г.), мемориальная </a:t>
            </a:r>
            <a:r>
              <a:rPr lang="ru-RU" sz="7200" dirty="0" err="1" smtClean="0"/>
              <a:t>стелла</a:t>
            </a:r>
            <a:r>
              <a:rPr lang="ru-RU" sz="7200" dirty="0" smtClean="0"/>
              <a:t> с барельефами соратников Чапаева (1974 г.), памятник В.И. Чапаеву (1960 г.), сквер В.И. Чапаева (1960 г.).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Здание музея В.И. Чапаева имеет форму развернутого знамени, на передней части которого помещена скульптурная группа «Конница Чапаева», выполненная из меди. Одна из стен здания плавно переходит в горизонтальную </a:t>
            </a:r>
            <a:r>
              <a:rPr lang="ru-RU" sz="7200" dirty="0" err="1" smtClean="0"/>
              <a:t>стеллу</a:t>
            </a:r>
            <a:r>
              <a:rPr lang="ru-RU" sz="7200" dirty="0" smtClean="0"/>
              <a:t>, представляющую собой постамент для пяти барельефов: М. Фрунзе, В. Куйбышева, М Тухачевского, А. Фурманова и И </a:t>
            </a:r>
            <a:r>
              <a:rPr lang="ru-RU" sz="7200" dirty="0" err="1" smtClean="0"/>
              <a:t>Кутякова</a:t>
            </a:r>
            <a:r>
              <a:rPr lang="ru-RU" sz="7200" dirty="0" smtClean="0"/>
              <a:t>. Внутренние интерьеры экспозиции удачно дополняет витраж «Красная Армия», выполненный из цветного хрусталя, медное чеканное панно «Боевые действия </a:t>
            </a:r>
            <a:r>
              <a:rPr lang="ru-RU" sz="7200" dirty="0" err="1" smtClean="0"/>
              <a:t>чапаевской</a:t>
            </a:r>
            <a:r>
              <a:rPr lang="ru-RU" sz="7200" dirty="0" smtClean="0"/>
              <a:t> дивизии» и бронзовый бюст В.И. Чапаева.</a:t>
            </a:r>
          </a:p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Место расположения объекта </a:t>
            </a:r>
            <a:r>
              <a:rPr lang="ru-RU" sz="7200" dirty="0" smtClean="0"/>
              <a:t>– г. Чебоксары.</a:t>
            </a:r>
            <a:endParaRPr lang="ru-RU" sz="7200" dirty="0" smtClean="0">
              <a:hlinkClick r:id="rId3" action="ppaction://hlinksldjump"/>
            </a:endParaRPr>
          </a:p>
          <a:p>
            <a:pPr marL="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hlinkClick r:id="rId3" action="ppaction://hlinksldjump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hlinkClick r:id="rId3" action="ppaction://hlinksldjump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cchuvmuz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42984"/>
            <a:ext cx="4572000" cy="552452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868362"/>
          </a:xfrm>
          <a:ln>
            <a:beve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Чувашский национальный музей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50" y="857250"/>
            <a:ext cx="4214813" cy="5786438"/>
          </a:xfrm>
        </p:spPr>
        <p:txBody>
          <a:bodyPr rtlCol="0">
            <a:normAutofit fontScale="70000" lnSpcReduction="2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Является культурно-образовательным и научно-исследовательским учреждением Чувашской Республики. Возникновение национального музея относится к периоду образования Чувашской автономной области. Чувашский национальный музей на сегодняшний день - это крупнейшее хранилище памятников природы, истории, материальной и духовной культуры чувашского и других этносов, центр всей музейной работы на территории Чувашской Республики и в местах компактного проживания чувашей в других регионах России. В музее собираются, хранятся и изучаются материалы, начиная от эпохи камня и до наших дней. Его фонды насчитывают более чем 160 тысяч музейных предметов.</a:t>
            </a:r>
          </a:p>
          <a:p>
            <a:pPr indent="342900"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Место расположения объекта </a:t>
            </a:r>
            <a:r>
              <a:rPr lang="ru-RU" dirty="0" smtClean="0"/>
              <a:t>– г.Чебоксары.                    </a:t>
            </a:r>
          </a:p>
          <a:p>
            <a:pPr indent="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indent="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indent="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indent="34290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6572250"/>
            <a:ext cx="500063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4|1.2|1|1.2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СЕМЬ ЧУДЕС ЧУВАШИИ</vt:lpstr>
      <vt:lpstr>               Семь чудес Чувашии:  1.Колокольня Свято-Троицкого монастыря.  2. Мемориальный комплекс лётчика-космонавта СССР А.Г. Николаева.   3. Музей "Бичурин и современность".  4. Чебоксарский залив и Красная площадь . 5. Тихвинский Богородицкий женский монастырь.  6. Музей В.И.Чапаева – филиал Чувашского национального музея . 7. Чувашский национальный музей .     </vt:lpstr>
      <vt:lpstr>Колокольня Свято-Троицкого монастыря</vt:lpstr>
      <vt:lpstr>Мемориальный комплекс лётчика-космонавта СССР А. Г. Николаева</vt:lpstr>
      <vt:lpstr>«Музей «Бичурин и современность»</vt:lpstr>
      <vt:lpstr>Чебоксарский залив и Красная площадь</vt:lpstr>
      <vt:lpstr>Тихвинский Богородицкий женский монастырь</vt:lpstr>
      <vt:lpstr>Музей В.И.Чапаева – филиал Чувашского национального музея</vt:lpstr>
      <vt:lpstr>Чувашский национальный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России</dc:title>
  <cp:lastModifiedBy>Admin</cp:lastModifiedBy>
  <cp:revision>73</cp:revision>
  <dcterms:modified xsi:type="dcterms:W3CDTF">2013-04-08T18:06:56Z</dcterms:modified>
</cp:coreProperties>
</file>