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4" r:id="rId5"/>
    <p:sldId id="269" r:id="rId6"/>
    <p:sldId id="266" r:id="rId7"/>
    <p:sldId id="271" r:id="rId8"/>
    <p:sldId id="270" r:id="rId9"/>
    <p:sldId id="261" r:id="rId10"/>
    <p:sldId id="260" r:id="rId11"/>
    <p:sldId id="262" r:id="rId12"/>
    <p:sldId id="263" r:id="rId13"/>
    <p:sldId id="25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6">
                <a:lumMod val="50000"/>
                <a:alpha val="82000"/>
              </a:schemeClr>
            </a:gs>
            <a:gs pos="50000">
              <a:schemeClr val="bg2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tosty.ru/pozdravleniya/pravoslavnye_prazdniki/den_svyatyh_kirilla_i_mefodiy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Буквица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Никитенко Наталия Леонидовна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ГБОУ школа №403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Пушкинского района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Древнерусские буквицы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cs617230.vk.me/v617230251/1a7a2/rHbQxoIUN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43472" cy="48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Буквицы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encrypted-tbn2.gstatic.com/images?q=tbn:ANd9GcRw3QZ57mYLs-D9ZZuBPLcIM0VCbwzZ_ySwU3yN-7OFN-K-gY75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152650" cy="2124075"/>
          </a:xfrm>
          <a:prstGeom prst="rect">
            <a:avLst/>
          </a:prstGeom>
          <a:noFill/>
        </p:spPr>
      </p:pic>
      <p:pic>
        <p:nvPicPr>
          <p:cNvPr id="1032" name="Picture 8" descr="https://encrypted-tbn1.gstatic.com/images?q=tbn:ANd9GcSZHuluOjIWJn8XXczgouPwmRs4bnBX_AV35yPx_GNL5ekQ7Gp1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05067"/>
            <a:ext cx="2089690" cy="2315337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R-MQuqq7ohvofX8-zjr98oStI4Prb_v12-4ABq_z_gLx13VCvf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2253996" cy="2108264"/>
          </a:xfrm>
          <a:prstGeom prst="rect">
            <a:avLst/>
          </a:prstGeom>
          <a:noFill/>
        </p:spPr>
      </p:pic>
      <p:pic>
        <p:nvPicPr>
          <p:cNvPr id="9" name="Picture 2" descr="https://img-fotki.yandex.ru/get/5101/logograd.28/0_37a6c_7d58fcd9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6" y="1628800"/>
            <a:ext cx="1512951" cy="2095500"/>
          </a:xfrm>
          <a:prstGeom prst="rect">
            <a:avLst/>
          </a:prstGeom>
          <a:noFill/>
        </p:spPr>
      </p:pic>
      <p:pic>
        <p:nvPicPr>
          <p:cNvPr id="10" name="Picture 8" descr="http://www.wiki.vladimir.i-edu.ru/images/c/cc/%D0%91%D1%83%D0%BA%D0%B2%D0%B8%D1%86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1986808" cy="232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Виды орнаментов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Орнамент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изображением зверей,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птиц;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Растительный орнамент;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Геометрический орнамент.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9462" name="Picture 6" descr="http://img-fotki.yandex.ru/get/4602/andrejskorobogatyj.b/0_3c268_7efc6ce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689600" cy="27807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                  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6168/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2132856"/>
            <a:ext cx="6383731" cy="37819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74638"/>
            <a:ext cx="8147248" cy="14261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Задание: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нарисуйте буквицу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Источники информации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http://www.supertosty.ru/pozdravleniya/pravoslavnye_prazdniki/den_svyatyh_kirilla_i_mefodiya/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.arts.in.ua/i/5513/vse-ravny-kak-na-podbor-s-nimi-dyadka-chernomor-skazka-o-care-saltane_korolevskaya_lana_128145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067050" cy="2366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Загадки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62375" indent="-3589338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странице букваря тридцать три богатыря.</a:t>
            </a:r>
          </a:p>
          <a:p>
            <a:pPr marL="3762375" indent="-3589338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Мудрецов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богатырей знает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каждый грамотей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 </a:t>
            </a:r>
            <a:endParaRPr lang="ru-RU" dirty="0" smtClean="0"/>
          </a:p>
          <a:p>
            <a:pPr>
              <a:spcBef>
                <a:spcPts val="0"/>
              </a:spcBef>
              <a:buNone/>
            </a:pP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Черные, кривые,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рождения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немые,</a:t>
            </a:r>
          </a:p>
          <a:p>
            <a:pPr marL="92075" indent="-92075">
              <a:spcBef>
                <a:spcPts val="0"/>
              </a:spcBef>
              <a:buNone/>
              <a:tabLst>
                <a:tab pos="3854450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встанут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ряд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сейчас заговорят.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050" name="AutoShape 2" descr="data:image/jpeg;base64,/9j/4AAQSkZJRgABAQAAAQABAAD/2wCEAAkGBxQTEhUUExQWFhUXGB8bGRgYGB8bGhoaHhwcGxsbHx8aHiggHBwlHCAcITEhJSksLi4uGB8zODMsNygtLisBCgoKDg0OGxAQGywkICQxLC8sLCwsLCwsLC8sLCwsLCwsLCwsLCwsLCwsLCwsLCwsLCwsLCwsLCwsLCwsLCwsLP/AABEIAMUBAAMBIgACEQEDEQH/xAAbAAACAwEBAQAAAAAAAAAAAAAEBQIDBgABB//EAEAQAAECAwYEAwcDAgUCBwAAAAECEQADIQQFEjFBUSJhcYEGE5EyQqGxwdHwI1LhFPEVYnKCojPyJENTY3OSsv/EABoBAAMBAQEBAAAAAAAAAAAAAAECAwQABQb/xAArEQACAgICAgIBAwMFAAAAAAAAAQIRAyESMQRBEyJRMnGBI2GRBRRCofD/2gAMAwEAAhEDEQA/AHVnnK13yhrZgCCSBiPqYXWS5llIIH59YcWO6AGcqBeo+xi+SKZhjZKZZnSC4pnyiyVYSxrroMxv0hkLEkPpyNWj2WkJT7VPiImkinEgm50lnW9PSA7QMFFZcvtnFy73owag010hfMJWQVDLmz+sMkFtBFmnkEh3STk9W3GWukSmKdwkAA66+kLJChUbKLnOuz8soKXNKQMCcRqANi2sCaa6OTs4UoS8FS10bSBpVmSS6y5/aMn+fYk6wXNspYlJLtQRBpMNMnLFdouKdMzCozSFIClZqbLLhJ+kN+FAxEnlzheI6KJimGbNAS1hn0zERtE0ksIHss1/NlnNCyA+ynI+LxSMfTEsJsk/iEN5ZNaP3jNqVhYnRQB6Et9ofgHMGjZQJwV6DFv2FEvlmM4iiW0QCgGD849CqkavCVZQvpFac48UraPJSgT3aEaOTChFC46dNYPzjydQOYFBs9QY7y4sSGEDItGIAiBQ1lnlgRIKrFK5kRSYNHWXTlRVE1GmUVCDQCRTEhLj1EeKJ0gUMTKWioTqPEyncxHhYiA0GzyZZClTUwNnqDAk+YEGiuoJ0pAHjG8VSwEoIOJRSRt9f7wksE5RKSviBUAWdxyr849PHjbipMxSmk6HM2+kpQVElg2m9Iqtl5Kly8SgC5DYVPn+fCBpgT5YSpziUAQahyflFU2wVDJDsfXQw8VEVtk7DbFLmMZdOJ6+6A7s2feLV2tUwAHIN9u8eSxgSS7DAoF83IUG+UATVkJw1/mBSb0DfsYzlpE1YSXSVAg9amGN3kCUSf3K+bv6MO0Z+VaAZkwDNBH3ENLptCZssNuqmT1z9YjPaRSOmxtZbOCy3z0f8rFkxTKHEwJavKsL7U5QSk5CnIg/QiBrym41IxGuItXkTTtCKKY10dehJmywmvGo05DfvFlqmLS5USWVTemggGVa0+YtBDBKPa/1/wDbFYmlAZRdyTnUgF3/ADeCkl0Aby1BQcBuW3KF1mWkeaoGpWGOfuhvr6xGXasKCRo561b5CFFjmK8uaXyUPiA31humFIOvGZ5kosCEqFa7FzGoslp29kHD+fCM/eEkizzABhUlBLjI09axVeU4BKGUR5gBpkGGJ845pPXQVo1a1MsMKFJ+n8wLPnsrmfXbvSEk281pCEkOrEA51Soih2IpF8+eThLh6ED7coT46Zzlof2VeIPHWeizsfmC0CWOcFSwUEe16VhdYrz8xciYHAVjQQ9HUnzE/wD5+MZ5djo0VrWAg67RC3LIlK3Y/KFd8Wwpkk+9T5h4IvS0tLJBriSPVQBz5QHoK2MQ+Fjm1erVgCxIYLALgLLd2PzMe2S3halge6fUaGKbrtOJc8bTKdCkfUGAmntBoLxxVa7QES1ElqEdzSK7wtQlgEtVQGe+vaFM+SJwVMmFkB8LmgG/eI58yxr+48IWM7nt6ZkuhdQofWhg9KTHzKbOVZp6VS1U+BB33EfRrBeImS0rFHz67QcOVTidKHFhqENnFU60ARRMtECTJjxehbJ2i0k5GBVWkxIIJjlShTnCnGIVMmTphWssMXs9OfqYcWaZhTiSWJd+34IXy5gRmHoSCNnAP1Lxdd8sqJw5M5fRLF/zpHtZpKMTzopth1pncKF74FdwUn7wyXOxKLGlGMA22QDZ0HJWBz6Cv5zidlsrrUXowDep+seZk8uEGa1ibF/iCc4WkUBSC2dcRHyaDrXKdC8WfuwJflnCU0Oag/rrDZVukhLFUYZ+bNRqK2zRHCn/AAZe7ifNUPeKUnuCQYb3ECZacJYgqr3MCJm4LWnmkp7uGhpdaAmQVHPGoP8A7mh8nlyjFaFWFSey2fOUuWAEEEO1dyaxXeFoSVSVH/1QCDQjECmvcw3SUCXXNvzOMtetpStKSKNMTnyVGTF5OXn9un/0Wliilo9CAZs5WgUE05JH3iMmVNEtJw5Bs/WDLqlAhQ3Wo9hT6Q2vW1ywkJBAp26QfI8nK1UPWwY8cVdmRE39JSDQjFTYOSPpE7qqFgVB8t/r8jE7LaUKUtIYkpP9ovu2elCwpnT5STTkSOWpjUvKm8adbJvElJjO8J5JJYsQQehpCqRjmypZCMQlpZz0wn4PB9428LxJCSCkVJDDXKsQuq8EJs2FxwKU/clnbeMuTNlcGisIKLtoUJt3DgW+IKSUnMFlJd+bCGF42pctIUZZKcRLvoSTUdDCW+i6nT7hCnD+ydTtSHc69fNQE4SxSSOide7bxzz55RQVjjyZO7JqpstPknJ1P+0hSi3cEekKLTaV2dQIySpJbR0GnSlOhhp4dvCXIlKR72ZbTESznSE15zCszElyQrQVbm2WzxOU8ssikGMEo0Nrfe5myMTUYv1d/tDRFrNoSoI9kqKi+dGYfB4xl0Tns09H7T6UI9KQ6ue0LlIUE5VLgFTkl9K5Q2T5Kcb7Z0Ip0Qt0xchYWhRByMEXPe6pc4KzRNSnENQXIcdzC297TjkomKcOoiiVc6VrpA91zD5qQC4SWr0C+v8AaBDHkhC/wUaV0zbW+xKmcaqnIJ0HT7wBeV7IEoyQEpJSQA+z7BtIhJvNZxpd2TiHYh9eYiuy3fRCzJ4hXEAHCXd65nk8dghbt3bOf20LbXeSVy04cBKAEmnIfuFW5Q/8PqISoHVVNqZimusJlWNISSZeElRqRXCou9OT57QfdAPnLBUMLu3qPr8I2wVSVEMqVGhMknKLE2aJSi0WTJkXbIIqUAIEtHwMTnTYFmrDZwoxibGMxQpUSRrQhjXSrF4deF7SAiYNSlh/ypGas68GGhJBIYaj+7+kObrCpeIkVAfD606tG7zd46Mnj/qscieogJAzlhP/ABP3gNWIMSS5CSO8Vqmq8vEkspgxdg7AM8RVaQpCQacKR6UMeG7/AB7PR1QRf9jwgKxk4lgBNd65mLz/AExS8xsUsl6tzAbWkKJiFITKSpZW0wVO2IRC8Lr839SWsJmBWWhbKLckhodlNqtyFWlKkOHWKHNilsn3pDCwWhOBaFFziDJJ/wAzktlt6xlJyJiLQTMOKYCnpmCG9YeSwAoq1zPLUD1+XKBljYrkrY3N2ylolTJjsCSoDI1LPGZvIATVYFYgSW7Jb5xqxZ0rs0vEnGKlnqCXr8YxiFDG4Sweg2HPnFMafEbI4pKh/LWBZ01D+YCdwHd+mcEWmTKSUSzMxErKqgPVJ0ZmDawnsUrEoPqgJI2BdvX6QJJsMxUtjJJmGoX01y+sTWm7GxyTQfZpSZU6hcF0vTPDypnFvmEIT/8AER/yBhXPlGVJRiPEkuruS/5yg6ZaBMRLbOqG5tT1zjlsnKWw29r081JADhTYnZwRXJuzwTd1ilmXNQsezNB9rCPZTU6UYwHPSkzgAA5IKugy+P1gy556vOnMHyp3P8QkZb0UUrlsAvmdJWZikPQpTnqotk7EQ3sK5ibJKVKAJAwl9CCQX1qRGQ8VWqYmckLlhCAcQALhRGpP05xpLsmHylB8LK4SaAhTetXijukH5IrIeCRKxHzX4kuGU3sEuOkTmWuxnGsEvLU4Ys9KPuOsKvENmWTJASThCiW24YR3xKXMUAmUUgftSfpHYpKts7kq6DrFbAn+oDMJqHFNRX5GNTdK8KmBbE4HZt+kY6dZ1JKUZsNQ2YbXPtGhsM9LAg1TUg5u7nP0eFzLpk8c6YTekxQVLlsnDifR+Z6dd4zditR/qFkA4SrFTZin1Y/CNfapIn8KVFiNDkNeVcoZ3bc6UpwpQARqAPUvrEsnkpR4xVsvP7S5MTeHZBXMWVILLYAnLDqOpLekaG03iEEBI4RQDoWfq4fo0GSUDESGpho7li/1gSz2X9UjbLpQxt8dXjTMWV/Z0QRNxO4DtloQXgJS0pcEMpwXOp0rq4pzg2XLZZbNJwsdiW+cB3gj2WqBMAB1CVuw7UPcxoca2TW2E3fecuZRCwVChD1pyzg/G8fL73kqRNUtJZQqW0qQ47iNX4Xv4z04V/8AUSHf9wyfrvCNe0XlhcVY6nloWzZkG2qZC2WXU2sCiVi6zWLAMX/mTDnsHZhtHW41TLSczU6sHc+jwzUOIH9o+kKkpxLUdqDrQfT4x7On2ecB20mYsITRCR2SBmfpB90FKhi90EhO7DNR5k+kKr5m4B5Scz7R3/MhDyyWJKJSElwoACmT5nTeMH+ofXEuJq8bcm2C29DrlpfNeuhpC29Za5a0gKUAsUqQARnDXy/15Q0c/IwN4gnCiBmHL7bt6+pEZvDV5FaLZ39exNOXRQAdgS+ZpqTnDFQUEkO71+zRGRICUEEVUC/LlyYR5ZpZWEBOagPlDeT5MJtxj0DHilFJsY3fb8Swjy3BDUOo1oKxO32WWEzCAAo+7UVPKJWa7hL48RKsnB+LNAlvKsQBL5dWcRhi7kuHRV67DZ1mQmqQAdW+tIQ2q2TuIBZSXOEBqAqyy6ekNVrxHDUPmdAN/ZhdNs/EU4FApOZNetKQ/j18n2QmTUdCZdrmTCEEAYiE71Jb1eNL/TIQAwcoJc7kJqC/U6x5dNyJSsKmElQOIJByoSH3rAd4Wg+auWlKgFVrqXANdXBMWzzg5cMXQ2DT5TG1hQFHEEpCgHBycH8rCK8AoKJBY4izHpnl6RqZNyrRLxKqQGw5N1LQuVd6Jr4ypIDsAWfdyQflEuDhJSY86lJqAH4bsKZzzZlWLBKi9d65gRpUWTEOJnyZqbD7nSF9nmyZKUoIKQQQkkiihk5ahO+XrDK7llZKj0A0o352iWTyZzl9v4AsaStAN8WFYKSlZThBCTrVnB0Iy00jK2612pAwqmkJZgWSCOrVjf2s4gGcAFjrXaE1vukLCmNW95m5O2X9oGDJFS2k/wCDp3RjbXeUxagVAAgAOOlCXOvKG122hw57wlVZ1JmGWsF0kpI1bbtmI1V3XQJKXmkFW2g1ruWj235Hj4sSaW36RjeOc2O7mtNCVPlRWbJcQxkXsjEEgmrsQaH8+8IbPa+CsJrvnNaGJZLuDsoZfnKPC8nByvIjbjn1Fn02yyAzijsPiSTFd3Mudi0APxLAfA+kFWZTy0EVBCvlA1kQEhR5n5fnrG7DFKEaJz7ZAyxjJ/yqJPVSW+UK7ckJQ5NEkHuB/MMJRJAJ95TtyFAIU+IUq8lgKBTnsCoepaLegY0nKjFXpOxzCeTHvU/E/CArntZlTErHumvMGhEQkTcWLfPvnFEs8RiMHtntZIJJf4PoE+8kFRTiBAALj4+kAotssrotQOrpoRyaE93yVTEEhJVgzAqW0JG32jkSGW1YvxieHNSjJxNXbSztrASU+XLxnM5fU/OD5qHUSr2R8eULLZNxEqNEoyGj6Dtn1jffowidEjHPAOeZ+3YfF41hBOhIORyHxjM3UlpqCr3lAnpG0nigObDL7xl83F8klb0jRgycExVaZaEpxn2g7F65aNCKxyTMXiIer9QKD1U57RG+pilLAByyHM/jRqvDlhwIUop1AFQSAEgimlC/eOhDhgbXbKSkp5F/Yzc2zqVNCAkpeuJiGTrnF8mzJlTEjEWqHNK5jV/lDq/J2FBWNNzvGPttrWtNQAxanZszGGeLVMupUrHtvteClMXR+nzgK3yFlLn2sLsAA3LOG/8ARoTLCiHIriVU01JjLXreisWAD2iw3qnE/pAh40saVHLJGVth9y2pONiRxJYZaafm0MbIoKmHLChLvryrq1T2jMYClLuBR2dIPypDbw9a1L81CiHwOCGJIBY1GecZ82PuSBGXSG8hdCSakE+tG9C0Zq8z+sGGh+XXLtD+5ECbNW5dOFk82NT6/KG15WJCZM0JDEoIG+Wpzi8PHlBfburDqXXQZd1qKpaRNBTMwh9Xca7wtvSyJbEnTNvykUqtnAlZNMId9Qw+MXJIUAUzQx0UBiHf7xv4xkuLISuLMl4hmGZ+n6/T6wy8I2pS5awo0QrCDqQwNYR3naElahKJIKsIL6e83enaGfg5LJmj/wBz6CIZvFUcPJr9hoZW5UaaQkkEmrpIIHV4g2EJepfXo1YAtCyDqTyzGxbaArwvuWgcWJR/aAztudBHlRhPmqLuqGCLEldpTOUxKJVTuoqISewBiN88MpazmoADkCfqKmB/D9rVMlTJiqFazQaJSlgntX1hjeBTMMuWQWqqnIAfX4Q0dZaYyi5KkIfMIQDsIDsZGNBPvKPoBD687oASQHTtVwRpzjJotLTkBxwuDs9Y9GK5xdf3J/G4u2fVrnt4wBLGlR6aQVLlElYFQQ43cVyjCm8cCcYmNhD4T7xpQd41l128qlpJOFYS/wAMjvEMGSkoy/gM4+yYQcAAICkks/UH87wPMmY8VK6pP56GL7RaQskAgHNuevUGF1itKpiQ4ZaVYVc2JCstNR1izyq0vyTUWtmFvuyCRP4fYWHHJ8x6wrmFlPGj8YJxTlJ/aKdy/wBvjGaUcQ5ikDqR7WOXPGmNbotxkzkrBoaFtjG6mz0qAJSkvmT7W2ld4+Y2WY4bURubntZXKTwlTULCvWKp6MHl498y63WgksOw+sAW7RAyFTBxDOoisLZxzJzzMejFbPDsqkB5nQPE7yvFflEYmGT6+seWCiVr3oO38n4RXa7GVywlwkkghS1BKTuK688qc4d05b9BVk7FIUtaSxISlye1PoYarmzUypUxCCFTuKYFJoChKJYBfIliehEDTkJlSFrmsoJxBIQpwt2DFSeEVaoLxdarWpcmUmYAQlP6gSAPLUay26S+FtkkZgQqj1H0WvtmfvS8pip8sTCWS5bLQ1iM5QJ5YwrtBf8AhPmT0ccsJSnJa8KzmXwkYszRgRzj233V+sAlBwYaVoW1fLOvJ4wealzVfg14GuP2PV33hQeEKwhw5o+lNYzcyaVqlqVmVEn4D5CD70k4ApLpOQGEuMnzEByU8coch8TF3GsaX/ujOmuTYyxpLstnSAXGQEQsKFJmFSJjliCw0IbT8pF06U6laupqBOgH12g2RZghPTM7qP2yiHiYect9F8+WCjpbJSLwNnWkpDsMLbvBNt8SgnBhUSpgXYAPtnCaccUwDav2j2xysVoTsHP/ANUj6mPT8jHCnNrpGbFKS0Fz7WFSRL1AA9G57QutQdVFnCdHYfOGNssssy8uLGB/zbfaEdrspM0JBzUNOfQR4ePk5dm6Tx1sLFiweUObn0Jg66rR5ZmDQqf4NBFolvMRySo/SJ3VYEqSpSnqo/NvvHo+VKvH/wAGHBTybBxNBmqWXYhKRz3faFt7pds213A+tIvTY3MwpD8ZA6Bg/wCbQvttkmHLB1K2+BLx5keUds9D+k/yae7UJloCAClOdVOSDUnvtHWO0taUA80+r/xAtltSWSgqdWAAkA4QoUoohm0fnCy22kpmYv2n5f2jHihL5fsuzThindPo3lvmME/naPmFtThtS0jRZbvX6x9JkTBMRX2VB+moj55aJP8A45b5DiPQJ+cejglSkn+CM7VB9lnkMnAFtsfTOGdkvIguUrGwziqxXUcGMgOqpfR8g3INB/8AhyMAqdavQ8xrHmyyRUtejV/uLX2VlKL0USVFKiT8Pxh8Y0su38WJ6KFK9Iz9qu1DFyOyh9jC20z0yWSGSCKZqJ7l4r4+WUnxirM+eUO6o0c5QWuYkscQNNqxhb3spkTS+Rgy3XkUhK5bOXSosxOTGjQotFrVMWoLLhWXI6djGv45fqr9x8GenXo8npwkKTlD3w9eASojRQ/O8IbISQZZ0yiqQspVhfVxBhL0Wyw5KvyfR7UurbZwotaFKBwJJydtASw9TDS3SVoVhKXU2W7xpvDd0ypagoqxLUl8Kg3AailHY77aR6ssigrPnIQbYisiyiWWKkpQkHAksVVSFl/9zud4VTU2qZNGFxLLlkkBBAD1GzEe1p0jT+IrumS5omSkJmIwlKkJDEpUC4YDKunKE8okhUxlJMyigpnTV2oAzs/ZtI7E9Whmq0yq8bFNCZcuXhCVF1LDMAAFEl8md35UiMtSwlSZWLiIw1oySQVEnUkhzlo9IGtFunLWpSpZKVDCHSQAHDMzVLDq8E2qbNTKIITUJSoBIalUs2YGujnmIsk/ZwDc93zfNXNOFNHxOHqSHJDtkdjDi2iclK0kuVIdyxOIqQlCXzDcRPfaBrktUwzkuFDzEgF0BKRhSDTc8IGlNIl4xU4VKlqaYoJM182YgEb0NUipcZuWwZ8bln2aISSxszSrtmFKUsSs4lk4gU4Xwgu+p3aAbKnFPH+UD4D+Ybz7etKVSmCUAIAQQC2F271ObvnAnhyUZlpmLUHQMWInfIV61is1JqkSjS2M7K4SMnc4W3Jqe1PhF9uZCW0A+MWWNGJZUzJTRI/PXvAV5KxKCd6npGvBiWOPEnklyYLYEuVKP5rDK6LM0xZ2SB3UcSh6NFVllUAOpJP+kU+kH+FZKp0yYHYVU7VckAD0f0hfLt4mkUxK5IDtaCXADtMHzBhfZ7P+q/7QT3yGpMawXZ+pOSDULABI3SDCe02XylKD4iSHI+UeV4+NuSK5nxidLDKUdkt9YaWOWEywNg/cuTCxRZBO5h3dd1KmICjMZw7YAR89o0+VCUoqiGBpNi67bK8tJ3q/Uk94rt9gqxHcd/4h3PuaYKpUk5ZuO1HhrYrqYNMZVQQ2hDh/zeMlcNs0dnzW8rOpKkoLAKS/+0vCi95jEJEfR/FFxFa0mSkAYTq2VWrvHy61BRnEKBBBZjoBAb55U/SPQxJY8LSe5Gu8OXmVJErZIJPdmHaOtdxIRaTPUr9NYKSD7qqU6EPCzw1PAnlJbiQwf1+XyjXW2zCYQFVGEO1BiSc6bg9oXNGTf19k1VO/QFaLQkjhUH5GPLxWhkirgVYht2y3h1I8LysNQob8WWx5iITPC6SaKLR578PLF/kZZMUvbQlt4QDVStCziEniKWkpBSSa5bDaNmrwSpeU7uQfTOFHiDwj5MhczzCohqYWGYc5mNPhY5wzRbXsj5HFxdOzJEvJI2L/AAgCaHQDsWP0h3dtjxomJ94JcdjUdwYTBNFCPWyRanJMnif1R5JWSUq1yPX8b1iy8EZKH5+GA5K6kd+4hjPDo7/OPPlHjI9XHLlA+3Wy0ISQ6XGHFi6aNnSh7wnXb8ZQsp3UlW2zjP1iVuWVgByCC4I326QKiSolRSRQOdPg0bIx1s+dlJjaZehMpbhlJoOb6xlrVa8EtaWfHhSHJFXzpV2f1hymaSAlVUnKLbLZEyip1PiycVG9fzKK45RgmBttimy2BakKW3lTM3CXUp3cVOZLbO8V37MEuVLbFLISoBWEGmKoAxcNfgQN30N32oqdPtFLisEWvy1pwzEBTAprzZ/kPSCs6vaHW0Ybw9eaJapkwoSEIQ5zBUcg7Fg5JoBR4zN63yu0zyVKUUYivCS4Ad2+gj6HJ8LyAhSFgAKBrjJ0NQCMxCy7/B9mAmYsSiqgIXVI3AYa7vHSywcmztpGRu9OIOSBiVmfWNJZBKTKCZJCkkkkg5nMk9THk/wsuWgcaSAWBqCSosKafxB3h3w+iStKJk0LJoyAWPNzpnFFljehadFMoskx7d9041KUs4QQkAkfuJ+w9WjVSbklEsCaVG1IcSgkZUbQaD+8dPykv0jRxPtnzzxHJ8orwhkslCOjAk9YZ+ApOFC1mmIsOYT/ACTDXxRdCZwSdtoQ2Weqzq8ogFAJKQTUDL5vCTy88Ov5K41xmMp8/BaLRthQruxHzjMz1usb1UfzrBd420KnEgM6A4fYtAtmluVK3+kJ4qShZPyX96OtSeEARvrqkhMoDYAekYLzQlaSQ+Eu27RpbFfCVSySMOxKszqGFX2fcRXN+i/QmLscmc6mdnOkGBYejPrpCOVaACBMGHHVBB2FT0qIEtl+AKHlqCiaU1JoKmneMOTH8lcTQpcVs06mNDGa8UeFk2n9RAHmgM7sCK1LCrVMDKvFQLqLEnfPasW3Z4lc4SAU1Yg7Zwiwzi7DHOrPlt62NcskmhSQDWoJf7GsbfwBKUuQpTk8ZIeoLAUrGpvG7bPaAStI4ksFFsnBZ+wfoIVyrrnWdQRZz+jUhgDhckqrWj5PVotLMlj/AGK40skqs1QU6QWZw2bxQqZUPT5dRFViVOSklQxE1Z6Cop1LuOkD3ypSUhUspxHRYJA5Ol2PKvaIQny6GljSYfKtbPUN8IDvtaVy5gNQUmnNv4jJ3h4onyZnlzJCQ5whVSFbN12g2VbppQCpCQC9Q5yJBBfWm+RENKShtjRw81aM3c1qHmgJSlLkh6vlCe9bMEzlBJBArTnmOxgifLIWsc4Cuix4yElQBJasbpwWnEy45UnYtTKJmAJDklh1eGsqzqIISHIBOHVhnTXtD6R4RZYUVlLEEFq0rQRphKk4U4ACpKhxNVi5NTrTIRjyQtmvH5ShGqGVokj2SWKa0zgLyFJJmKUQhVARkDVgYY26SUqJfV+vKHF3gAMdQ7No8O5UrPOUbdGGs1uVjwKZQfPCAr8EaC7bKgrWCpy7g9X+LOO0GXndyVF2CXqFpooHrr3ga7rpMqbjxuFCoIao1DR0pqUdHcGmXKu5MohWJRUogOcncEPhbaLpykoQuZgJP7T+ZQWLSClw+3OEVi/qAuYZigpBJwtoNm0pElyoo6XR1smJmJGKWFEVABYdQRUQgvm6J88vhQAhikIJx4WyL5mG8iXMSsinlmo/N4cJkkjGkhwK8x9xFLEScjJWC1+bwLqNNKj+YnZAqWoSxhKQScZYLGrZkt65w4td1S1qcpKT+5P2yMAzpMoL8zGkAimKpJHXPpFF3aFSaCZFqUpClS6DE1cyWfPKL7ttkzEcaRSjgvtnqIWWZ5YMyW3EpykuOqk7HvDmcA54sKyHNMvuC0N6podOxhOU+VQfTnCS/biVNKCgEkEszcJ5vmC57iGF2zlkKExKQFUAf2g1XowH3jpdqXIl8QBCQEsHxOMnORcRnqUW0h7RhrbIUiakLGFWEgv1B17xau7p65YXJSVAKahrQc43k2+JYQmYpOJJo7PhoXd8hpFVjvyUThYpY0dmO1YTG5QafY8nFow1mui0LzlqxOxcN+DnD2UtFikOpSVrWXSGcYsqEOGBq/KGN5JViKgxBNAAavmCdDGcvOy8eEocZgbegaPSwr5dSevwZ3FRdojOvta3MzDRgU7O+mm3JgYA8sO4crI4E+6SKkZ0YVHLuIZ2CySiriTjBGHCo1SrQgjJ6juIrRdxxBCaOc210caVodnVyjU3CNpaAtgZ8wN7KjmF6EuSznXOE+CZKWrEkAFJLKAKcR2Iomj0LOU75aRVt8kiSsFXtPV8O9NWDmmnSEVvm4ZqyvEU0CeLPV3HavOF4OYQ2zW42bAkKUCo8Us8Saa6GvX1hvI8TYaZMWoXGdesZ60y5YlhRSAoqqx6tUUTRuVX6DWSeEqZYKk/uOYd/XvGfJgUo3WzlJo+hyL5ThoRXlr9YX3lfLJ8tCSpZFXGvIbfcwpswK0/prWkNoKa5VdqawmNqS5clR5DCS+e7kdoxfBTK/LKqGKLRMJYpLg5Vod+Uaay2lCkplLRhCQGUCXBZnY50jHWGYsKxJmTAQXZRzGtNecaWXaEOCss4zb+coXI7qMh4ZWhDf10TUzSQgrQqoWgFSfhkeRjP3bOnoWyJaiQaOk/gj6TaLd5CUqSHclylTOw5RRLvBM5GMglXsgEklxuaRdZHxSrRF03YlsCLSuhUUgqPCBk+ecMgPLBKleyXpVhqSNTDSRKIBDDE1WFBtXWEt62spmqQkp4U8T0APMmj8oSK5t0MtGkssxLklZfYFjzgixXlimOQQDw70Z0/nOPZN0DEorcB+EgxXfCky3wkAryIyo7P3pAVSdA4ySsYXyspRjGSS56bwos16eZVvZ57x5c18KmY5axVNOWrh4CVKTLUwNDUdchDRx8XxkK5btD9U6jb/OBxNOBS0jFyGun50hVaJ5xMHSc6H4iBk2mZKnpKnV5gIduEgaNkCA7tyO8F4+KDyHabaFy1OCNqOcqEU+EV3ZeBSyVVz4hqw1AoOm8VzpqFAgHCFZEh2OT5784jYLKXBNSoaBgaM/I6tApU7Ft3oaKTKnpxZiocUIBZw4qHbKOtViQtBSUpqlhTIQoveabOt5aXcjECWBJ97rnWLk3wFgKZ0EMUtxPlV+cLwfcRuS9mV81cuYbLPKklKeBYyWPdUOfLLSHF323EE4n8xgHI9ocxAZsi5xVJnKdCVHy1pIxIGmdQdKuC0Vo8yyBRnVwEFKhksZEjmNorz1vsUYolqTixYkpBpXIa55RfMthS6GJB0OvOOkXpKtEkzF8OEEKGYzpm3I94QTD5yMcmaokqPBTGNBRzw0gL7bYJJro0yyUpGEgPmksQdwXgdCJayxlhJ1A13pC2zLmCzgKQFmqSlVCa0JI5U7RdZbcf+nVR0UMwOb5nTtAcNaO5D6RZ0SxQKY5mpbqIGm2VClApUz+yRuMv5iNitLzFoIUxAKSSG5htN4YqSwfNhtHQbi+xuxPMu9aXJCavjA11BHP7xUm2jzEJJGPf93+amrUMHzrStIrhqeEDPv3gGweHRxTJr4ieEZFO5jTyXFubAlvRfbrAlalTweJDswqWGVeb/GM1e13zFusHAAKMCBhZyGFSMQ13EamSRLdJfDp1MSnMRXb1G0JDLKDC1ZkrBJdZTMCZqFAEcJFcyr2RXSGq7mlBK0iWySXUdnyb/L0yg+67tCMRcke7SoFfv8ACGSJYSpzkQ2T1eDkzp9HKJ89/pVy1qRiWkpcpIy3odBrt6xSAg4lTeFWLNISEl3Y7pc/ONzeV0JatCCcJzZ34enyhRKu3zFBDJZJ9kglqbvkfrE3L/kjkhP/AIUQwK0pmn2ZZdwNOIEpBPWCJsvAAJhqTVGbDOrZQ1VKeZRTgMHaiRvippvtF9psalFKkoRMBpiUcRDa7c6CIxybtlKvQpnJxSgE4lE1GYB0pWv8Q08N3eZctXmJqouK1FOUMrHd+JKVqbLr0rAt6SZiQSkEgZJGv1MOsnNcKFcKdlV73itCGkkBTgVD07/lYy4k4lgzyVqJNHJHwNIZW6esJTiGB3dLkOQW1FOnKKLulynwrUCo6DJ+pEasSUE9A2bu9JizMKUEDgJZqrOTA6N9RzjO2m8CpIKvaSwOgLatpzhr4hnkSkz5bnCQeCpOhHzEJL2sKikLZaVKcpxYS4NRiAZlNTtURDxuNKx52Dzp00lJlErZJKg7gaYmdwWqCIii8FDGHC3AIVV2fTbftE/D8+bJWoeWf1G2LM7jPKvwhpbLrUkeaAkjPAkVTrwke0eTV056pTgpU/4JcbPEJUs+YWLtXTL4QwtKgZNRT5HQ8jEFW5CZaSASFMABm5p89Ios9r8wqSMLJUBhIKVJU1ARqCXHKMeRtq66GSEt5TVGUQpKgQv2kggEDJVKcuZrDu7beJKEeYV4iKgJfbahd6GM9/iU8pmImyUgIVkH4s8n0EDp8SiWjAl/MpwqNC2pZNG2pE5JtATSZprymPLmFCSolQWlJHsqPLvGdtdvnFSeHC5Yndsn2/iCJV7TZ4xowjCagCp3etIpVfYUQFBqsx9c4pB1piPZdZ7W6sbqxB3GSqaOfaHrnGksFqTNdIOLUpKQc2qK5dITSLvE4OgkVDhtOTVB+ERvOQqUKJKXo1A41cpcZxz4y67GTaC7X4ZQgKVKUZIUCCCMSWJDip5NtWM/Z7qlBAllOCYkuJgL15jbl6RrbvtHmJcg0ApjKknWjxTfCpZRiwLANBMAyV+1QOQ5mOhOnT2M1Zj7cmahJxJSU5KUFEhYHslksRpXQxVcd54FHjYk8STkOYOx+gh8LQpKWlJxkHVgB6CPE3dLmuVSUuR7WuoNd3irmq2JQPa5k2cQoMhgGZVFPV8QrlvDC7rfaycJl4kuzgjP1hLPs5lrGFagH96rb56dYPs08oI/UAUC/COFYP7mcPV3BheUWtHU0aWxLSaKCkqTm9PnF1tvDCKVOTZwnmXuFKIDdQ+e3TnA10pC/NSSQoEqbY7g5msH47XKQbLlWhXESag5A/EfKLzbywYNi31HJsopu2SVTsSqMMJS1Cd0mDbTZHSAoNhqCD9PtAlKN0w1oKuu1BTjNtsubQSAKkO2zwDIRhcpTUbZF9QYJKs2orVjnEJd2gpnhWCMhhP31gSyWdQJOIAPRuXKOWgpq5Hfh9N4Hlr4gpJqKkcuQSKxSKdaZzdlilnDMxV5aqGwGcRs9jMx8KikvVJG3Un4R6uzKC1TpYdflrAGuI4GBc0NCaU00gO8TORjOBagSkJWZgBwpDqLe6TxCjZ0ETmlL0MtBaVzZSgFEsouwyzyfLnSAVXpNXO8gk8JJxChyoWOjQBb71qFFS0BKVEOX42ZLEK2epDVjpEtuIzgpWYmKUkBSeEAFnNSCW7Hm0VGC2G2XC45sykxQBrhOJyTsPRz0MFXX4dlhvNIVXQHFizrXKIXGaDGhiBhr+5mUSpOQqS5YnEabvLHYglK8RbEvE+T8KUv3w5QZZprXSCkgJdsNm87yxw4wvCah1irbVD94ZWxSVhBUlynIvUOCPrHR0Zm6SY/sz8i1BSiSnUtXJi0MLLa1THOJSSlTUIY9QUx7HQ/J2RXYkvK95km0CoU7P7r7Gmv2h6bIhSxaSD5gRvRVKP0jo6NHkOoRa9nR7E8rxF505UtUpPUK2SDtzjLX0sG1rSEpGFhiapo7/TtHsdCR0KwxdkSJZWl0qDVBzcQn84lQ5R0dFfQhurktysCSKaHrvDBaMY4iTTfeOjozS10VieospThZZADU6wFartGJsaxn7x/P7R0dBjJnNC9NnIWQVBSQMmYnmS9T2h5ZplO7dY9jopkdoVAd6zBQ4RUt2gL+kBCCkql/wCgs7uC9OUdHR0dI5gF4WMIVixKOpyBPJ2+kGeH5RnKRPfAoYmDOGT7pc1HpHR0WlJ8LOj2aC2XIy3E1eLMZYRn7pf5x7Z7WrDhUxKSATk7gVbSOjoyxblHZSSSC7EzFgAxakeqQNucdHRK9ioVTjiCjQKSSHbOKbCAC5AJI6ZR0dG6P6RfY6sk04X13jNyLeuZaAFKLBWQ7t25ax0dAxJfdjv0Ze2z1JWoE4uI59TD66rnlLShwRiBdiNAOUdHQ03/AE7BWzR2S4EJCUpUsBt+/wCHlAlttapUwIHEk0Y8g/xeOjoz4ZOc6kPLS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QTEhUUExQWFhUXGB8bGRgYGB8bGhoaHhwcGxsbHx8aHiggHBwlHCAcITEhJSksLi4uGB8zODMsNygtLisBCgoKDg0OGxAQGywkICQxLC8sLCwsLCwsLC8sLCwsLCwsLCwsLCwsLCwsLCwsLCwsLCwsLCwsLCwsLCwsLCwsLP/AABEIAMUBAAMBIgACEQEDEQH/xAAbAAACAwEBAQAAAAAAAAAAAAAEBQIDBgABB//EAEAQAAECAwYEAwcDAgUCBwAAAAECEQADIQQFEjFBUSJhcYEGE5EyQqGxwdHwI1LhFPEVYnKCojPyJENTY3OSsv/EABoBAAMBAQEBAAAAAAAAAAAAAAECAwQABQb/xAArEQACAgICAgIBAwMFAAAAAAAAAQIRAyESMQRBEyJRMnGBI2GRBRRCofD/2gAMAwEAAhEDEQA/AHVnnK13yhrZgCCSBiPqYXWS5llIIH59YcWO6AGcqBeo+xi+SKZhjZKZZnSC4pnyiyVYSxrroMxv0hkLEkPpyNWj2WkJT7VPiImkinEgm50lnW9PSA7QMFFZcvtnFy73owag010hfMJWQVDLmz+sMkFtBFmnkEh3STk9W3GWukSmKdwkAA66+kLJChUbKLnOuz8soKXNKQMCcRqANi2sCaa6OTs4UoS8FS10bSBpVmSS6y5/aMn+fYk6wXNspYlJLtQRBpMNMnLFdouKdMzCozSFIClZqbLLhJ+kN+FAxEnlzheI6KJimGbNAS1hn0zERtE0ksIHss1/NlnNCyA+ynI+LxSMfTEsJsk/iEN5ZNaP3jNqVhYnRQB6Et9ofgHMGjZQJwV6DFv2FEvlmM4iiW0QCgGD849CqkavCVZQvpFac48UraPJSgT3aEaOTChFC46dNYPzjydQOYFBs9QY7y4sSGEDItGIAiBQ1lnlgRIKrFK5kRSYNHWXTlRVE1GmUVCDQCRTEhLj1EeKJ0gUMTKWioTqPEyncxHhYiA0GzyZZClTUwNnqDAk+YEGiuoJ0pAHjG8VSwEoIOJRSRt9f7wksE5RKSviBUAWdxyr849PHjbipMxSmk6HM2+kpQVElg2m9Iqtl5Kly8SgC5DYVPn+fCBpgT5YSpziUAQahyflFU2wVDJDsfXQw8VEVtk7DbFLmMZdOJ6+6A7s2feLV2tUwAHIN9u8eSxgSS7DAoF83IUG+UATVkJw1/mBSb0DfsYzlpE1YSXSVAg9amGN3kCUSf3K+bv6MO0Z+VaAZkwDNBH3ENLptCZssNuqmT1z9YjPaRSOmxtZbOCy3z0f8rFkxTKHEwJavKsL7U5QSk5CnIg/QiBrym41IxGuItXkTTtCKKY10dehJmywmvGo05DfvFlqmLS5USWVTemggGVa0+YtBDBKPa/1/wDbFYmlAZRdyTnUgF3/ADeCkl0Aby1BQcBuW3KF1mWkeaoGpWGOfuhvr6xGXasKCRo561b5CFFjmK8uaXyUPiA31humFIOvGZ5kosCEqFa7FzGoslp29kHD+fCM/eEkizzABhUlBLjI09axVeU4BKGUR5gBpkGGJ845pPXQVo1a1MsMKFJ+n8wLPnsrmfXbvSEk281pCEkOrEA51Soih2IpF8+eThLh6ED7coT46Zzlof2VeIPHWeizsfmC0CWOcFSwUEe16VhdYrz8xciYHAVjQQ9HUnzE/wD5+MZ5djo0VrWAg67RC3LIlK3Y/KFd8Wwpkk+9T5h4IvS0tLJBriSPVQBz5QHoK2MQ+Fjm1erVgCxIYLALgLLd2PzMe2S3halge6fUaGKbrtOJc8bTKdCkfUGAmntBoLxxVa7QES1ElqEdzSK7wtQlgEtVQGe+vaFM+SJwVMmFkB8LmgG/eI58yxr+48IWM7nt6ZkuhdQofWhg9KTHzKbOVZp6VS1U+BB33EfRrBeImS0rFHz67QcOVTidKHFhqENnFU60ARRMtECTJjxehbJ2i0k5GBVWkxIIJjlShTnCnGIVMmTphWssMXs9OfqYcWaZhTiSWJd+34IXy5gRmHoSCNnAP1Lxdd8sqJw5M5fRLF/zpHtZpKMTzopth1pncKF74FdwUn7wyXOxKLGlGMA22QDZ0HJWBz6Cv5zidlsrrUXowDep+seZk8uEGa1ibF/iCc4WkUBSC2dcRHyaDrXKdC8WfuwJflnCU0Oag/rrDZVukhLFUYZ+bNRqK2zRHCn/AAZe7ifNUPeKUnuCQYb3ECZacJYgqr3MCJm4LWnmkp7uGhpdaAmQVHPGoP8A7mh8nlyjFaFWFSey2fOUuWAEEEO1dyaxXeFoSVSVH/1QCDQjECmvcw3SUCXXNvzOMtetpStKSKNMTnyVGTF5OXn9un/0Wliilo9CAZs5WgUE05JH3iMmVNEtJw5Bs/WDLqlAhQ3Wo9hT6Q2vW1ywkJBAp26QfI8nK1UPWwY8cVdmRE39JSDQjFTYOSPpE7qqFgVB8t/r8jE7LaUKUtIYkpP9ovu2elCwpnT5STTkSOWpjUvKm8adbJvElJjO8J5JJYsQQehpCqRjmypZCMQlpZz0wn4PB9428LxJCSCkVJDDXKsQuq8EJs2FxwKU/clnbeMuTNlcGisIKLtoUJt3DgW+IKSUnMFlJd+bCGF42pctIUZZKcRLvoSTUdDCW+i6nT7hCnD+ydTtSHc69fNQE4SxSSOide7bxzz55RQVjjyZO7JqpstPknJ1P+0hSi3cEekKLTaV2dQIySpJbR0GnSlOhhp4dvCXIlKR72ZbTESznSE15zCszElyQrQVbm2WzxOU8ssikGMEo0Nrfe5myMTUYv1d/tDRFrNoSoI9kqKi+dGYfB4xl0Tns09H7T6UI9KQ6ue0LlIUE5VLgFTkl9K5Q2T5Kcb7Z0Ip0Qt0xchYWhRByMEXPe6pc4KzRNSnENQXIcdzC297TjkomKcOoiiVc6VrpA91zD5qQC4SWr0C+v8AaBDHkhC/wUaV0zbW+xKmcaqnIJ0HT7wBeV7IEoyQEpJSQA+z7BtIhJvNZxpd2TiHYh9eYiuy3fRCzJ4hXEAHCXd65nk8dghbt3bOf20LbXeSVy04cBKAEmnIfuFW5Q/8PqISoHVVNqZimusJlWNISSZeElRqRXCou9OT57QfdAPnLBUMLu3qPr8I2wVSVEMqVGhMknKLE2aJSi0WTJkXbIIqUAIEtHwMTnTYFmrDZwoxibGMxQpUSRrQhjXSrF4deF7SAiYNSlh/ypGas68GGhJBIYaj+7+kObrCpeIkVAfD606tG7zd46Mnj/qscieogJAzlhP/ABP3gNWIMSS5CSO8Vqmq8vEkspgxdg7AM8RVaQpCQacKR6UMeG7/AB7PR1QRf9jwgKxk4lgBNd65mLz/AExS8xsUsl6tzAbWkKJiFITKSpZW0wVO2IRC8Lr839SWsJmBWWhbKLckhodlNqtyFWlKkOHWKHNilsn3pDCwWhOBaFFziDJJ/wAzktlt6xlJyJiLQTMOKYCnpmCG9YeSwAoq1zPLUD1+XKBljYrkrY3N2ylolTJjsCSoDI1LPGZvIATVYFYgSW7Jb5xqxZ0rs0vEnGKlnqCXr8YxiFDG4Sweg2HPnFMafEbI4pKh/LWBZ01D+YCdwHd+mcEWmTKSUSzMxErKqgPVJ0ZmDawnsUrEoPqgJI2BdvX6QJJsMxUtjJJmGoX01y+sTWm7GxyTQfZpSZU6hcF0vTPDypnFvmEIT/8AER/yBhXPlGVJRiPEkuruS/5yg6ZaBMRLbOqG5tT1zjlsnKWw29r081JADhTYnZwRXJuzwTd1ilmXNQsezNB9rCPZTU6UYwHPSkzgAA5IKugy+P1gy556vOnMHyp3P8QkZb0UUrlsAvmdJWZikPQpTnqotk7EQ3sK5ibJKVKAJAwl9CCQX1qRGQ8VWqYmckLlhCAcQALhRGpP05xpLsmHylB8LK4SaAhTetXijukH5IrIeCRKxHzX4kuGU3sEuOkTmWuxnGsEvLU4Ys9KPuOsKvENmWTJASThCiW24YR3xKXMUAmUUgftSfpHYpKts7kq6DrFbAn+oDMJqHFNRX5GNTdK8KmBbE4HZt+kY6dZ1JKUZsNQ2YbXPtGhsM9LAg1TUg5u7nP0eFzLpk8c6YTekxQVLlsnDifR+Z6dd4zditR/qFkA4SrFTZin1Y/CNfapIn8KVFiNDkNeVcoZ3bc6UpwpQARqAPUvrEsnkpR4xVsvP7S5MTeHZBXMWVILLYAnLDqOpLekaG03iEEBI4RQDoWfq4fo0GSUDESGpho7li/1gSz2X9UjbLpQxt8dXjTMWV/Z0QRNxO4DtloQXgJS0pcEMpwXOp0rq4pzg2XLZZbNJwsdiW+cB3gj2WqBMAB1CVuw7UPcxoca2TW2E3fecuZRCwVChD1pyzg/G8fL73kqRNUtJZQqW0qQ47iNX4Xv4z04V/8AUSHf9wyfrvCNe0XlhcVY6nloWzZkG2qZC2WXU2sCiVi6zWLAMX/mTDnsHZhtHW41TLSczU6sHc+jwzUOIH9o+kKkpxLUdqDrQfT4x7On2ecB20mYsITRCR2SBmfpB90FKhi90EhO7DNR5k+kKr5m4B5Scz7R3/MhDyyWJKJSElwoACmT5nTeMH+ofXEuJq8bcm2C29DrlpfNeuhpC29Za5a0gKUAsUqQARnDXy/15Q0c/IwN4gnCiBmHL7bt6+pEZvDV5FaLZ39exNOXRQAdgS+ZpqTnDFQUEkO71+zRGRICUEEVUC/LlyYR5ZpZWEBOagPlDeT5MJtxj0DHilFJsY3fb8Swjy3BDUOo1oKxO32WWEzCAAo+7UVPKJWa7hL48RKsnB+LNAlvKsQBL5dWcRhi7kuHRV67DZ1mQmqQAdW+tIQ2q2TuIBZSXOEBqAqyy6ekNVrxHDUPmdAN/ZhdNs/EU4FApOZNetKQ/j18n2QmTUdCZdrmTCEEAYiE71Jb1eNL/TIQAwcoJc7kJqC/U6x5dNyJSsKmElQOIJByoSH3rAd4Wg+auWlKgFVrqXANdXBMWzzg5cMXQ2DT5TG1hQFHEEpCgHBycH8rCK8AoKJBY4izHpnl6RqZNyrRLxKqQGw5N1LQuVd6Jr4ypIDsAWfdyQflEuDhJSY86lJqAH4bsKZzzZlWLBKi9d65gRpUWTEOJnyZqbD7nSF9nmyZKUoIKQQQkkiihk5ahO+XrDK7llZKj0A0o352iWTyZzl9v4AsaStAN8WFYKSlZThBCTrVnB0Iy00jK2612pAwqmkJZgWSCOrVjf2s4gGcAFjrXaE1vukLCmNW95m5O2X9oGDJFS2k/wCDp3RjbXeUxagVAAgAOOlCXOvKG122hw57wlVZ1JmGWsF0kpI1bbtmI1V3XQJKXmkFW2g1ruWj235Hj4sSaW36RjeOc2O7mtNCVPlRWbJcQxkXsjEEgmrsQaH8+8IbPa+CsJrvnNaGJZLuDsoZfnKPC8nByvIjbjn1Fn02yyAzijsPiSTFd3Mudi0APxLAfA+kFWZTy0EVBCvlA1kQEhR5n5fnrG7DFKEaJz7ZAyxjJ/yqJPVSW+UK7ckJQ5NEkHuB/MMJRJAJ95TtyFAIU+IUq8lgKBTnsCoepaLegY0nKjFXpOxzCeTHvU/E/CArntZlTErHumvMGhEQkTcWLfPvnFEs8RiMHtntZIJJf4PoE+8kFRTiBAALj4+kAotssrotQOrpoRyaE93yVTEEhJVgzAqW0JG32jkSGW1YvxieHNSjJxNXbSztrASU+XLxnM5fU/OD5qHUSr2R8eULLZNxEqNEoyGj6Dtn1jffowidEjHPAOeZ+3YfF41hBOhIORyHxjM3UlpqCr3lAnpG0nigObDL7xl83F8klb0jRgycExVaZaEpxn2g7F65aNCKxyTMXiIer9QKD1U57RG+pilLAByyHM/jRqvDlhwIUop1AFQSAEgimlC/eOhDhgbXbKSkp5F/Yzc2zqVNCAkpeuJiGTrnF8mzJlTEjEWqHNK5jV/lDq/J2FBWNNzvGPttrWtNQAxanZszGGeLVMupUrHtvteClMXR+nzgK3yFlLn2sLsAA3LOG/8ARoTLCiHIriVU01JjLXreisWAD2iw3qnE/pAh40saVHLJGVth9y2pONiRxJYZaafm0MbIoKmHLChLvryrq1T2jMYClLuBR2dIPypDbw9a1L81CiHwOCGJIBY1GecZ82PuSBGXSG8hdCSakE+tG9C0Zq8z+sGGh+XXLtD+5ECbNW5dOFk82NT6/KG15WJCZM0JDEoIG+Wpzi8PHlBfburDqXXQZd1qKpaRNBTMwh9Xca7wtvSyJbEnTNvykUqtnAlZNMId9Qw+MXJIUAUzQx0UBiHf7xv4xkuLISuLMl4hmGZ+n6/T6wy8I2pS5awo0QrCDqQwNYR3naElahKJIKsIL6e83enaGfg5LJmj/wBz6CIZvFUcPJr9hoZW5UaaQkkEmrpIIHV4g2EJepfXo1YAtCyDqTyzGxbaArwvuWgcWJR/aAztudBHlRhPmqLuqGCLEldpTOUxKJVTuoqISewBiN88MpazmoADkCfqKmB/D9rVMlTJiqFazQaJSlgntX1hjeBTMMuWQWqqnIAfX4Q0dZaYyi5KkIfMIQDsIDsZGNBPvKPoBD687oASQHTtVwRpzjJotLTkBxwuDs9Y9GK5xdf3J/G4u2fVrnt4wBLGlR6aQVLlElYFQQ43cVyjCm8cCcYmNhD4T7xpQd41l128qlpJOFYS/wAMjvEMGSkoy/gM4+yYQcAAICkks/UH87wPMmY8VK6pP56GL7RaQskAgHNuevUGF1itKpiQ4ZaVYVc2JCstNR1izyq0vyTUWtmFvuyCRP4fYWHHJ8x6wrmFlPGj8YJxTlJ/aKdy/wBvjGaUcQ5ikDqR7WOXPGmNbotxkzkrBoaFtjG6mz0qAJSkvmT7W2ld4+Y2WY4bURubntZXKTwlTULCvWKp6MHl498y63WgksOw+sAW7RAyFTBxDOoisLZxzJzzMejFbPDsqkB5nQPE7yvFflEYmGT6+seWCiVr3oO38n4RXa7GVywlwkkghS1BKTuK688qc4d05b9BVk7FIUtaSxISlye1PoYarmzUypUxCCFTuKYFJoChKJYBfIliehEDTkJlSFrmsoJxBIQpwt2DFSeEVaoLxdarWpcmUmYAQlP6gSAPLUay26S+FtkkZgQqj1H0WvtmfvS8pip8sTCWS5bLQ1iM5QJ5YwrtBf8AhPmT0ccsJSnJa8KzmXwkYszRgRzj233V+sAlBwYaVoW1fLOvJ4wealzVfg14GuP2PV33hQeEKwhw5o+lNYzcyaVqlqVmVEn4D5CD70k4ApLpOQGEuMnzEByU8coch8TF3GsaX/ujOmuTYyxpLstnSAXGQEQsKFJmFSJjliCw0IbT8pF06U6laupqBOgH12g2RZghPTM7qP2yiHiYect9F8+WCjpbJSLwNnWkpDsMLbvBNt8SgnBhUSpgXYAPtnCaccUwDav2j2xysVoTsHP/ANUj6mPT8jHCnNrpGbFKS0Fz7WFSRL1AA9G57QutQdVFnCdHYfOGNssssy8uLGB/zbfaEdrspM0JBzUNOfQR4ePk5dm6Tx1sLFiweUObn0Jg66rR5ZmDQqf4NBFolvMRySo/SJ3VYEqSpSnqo/NvvHo+VKvH/wAGHBTybBxNBmqWXYhKRz3faFt7pds213A+tIvTY3MwpD8ZA6Bg/wCbQvttkmHLB1K2+BLx5keUds9D+k/yae7UJloCAClOdVOSDUnvtHWO0taUA80+r/xAtltSWSgqdWAAkA4QoUoohm0fnCy22kpmYv2n5f2jHihL5fsuzThindPo3lvmME/naPmFtThtS0jRZbvX6x9JkTBMRX2VB+moj55aJP8A45b5DiPQJ+cejglSkn+CM7VB9lnkMnAFtsfTOGdkvIguUrGwziqxXUcGMgOqpfR8g3INB/8AhyMAqdavQ8xrHmyyRUtejV/uLX2VlKL0USVFKiT8Pxh8Y0su38WJ6KFK9Iz9qu1DFyOyh9jC20z0yWSGSCKZqJ7l4r4+WUnxirM+eUO6o0c5QWuYkscQNNqxhb3spkTS+Rgy3XkUhK5bOXSosxOTGjQotFrVMWoLLhWXI6djGv45fqr9x8GenXo8npwkKTlD3w9eASojRQ/O8IbISQZZ0yiqQspVhfVxBhL0Wyw5KvyfR7UurbZwotaFKBwJJydtASw9TDS3SVoVhKXU2W7xpvDd0ypagoqxLUl8Kg3AailHY77aR6ssigrPnIQbYisiyiWWKkpQkHAksVVSFl/9zud4VTU2qZNGFxLLlkkBBAD1GzEe1p0jT+IrumS5omSkJmIwlKkJDEpUC4YDKunKE8okhUxlJMyigpnTV2oAzs/ZtI7E9Whmq0yq8bFNCZcuXhCVF1LDMAAFEl8md35UiMtSwlSZWLiIw1oySQVEnUkhzlo9IGtFunLWpSpZKVDCHSQAHDMzVLDq8E2qbNTKIITUJSoBIalUs2YGujnmIsk/ZwDc93zfNXNOFNHxOHqSHJDtkdjDi2iclK0kuVIdyxOIqQlCXzDcRPfaBrktUwzkuFDzEgF0BKRhSDTc8IGlNIl4xU4VKlqaYoJM182YgEb0NUipcZuWwZ8bln2aISSxszSrtmFKUsSs4lk4gU4Xwgu+p3aAbKnFPH+UD4D+Ybz7etKVSmCUAIAQQC2F271ObvnAnhyUZlpmLUHQMWInfIV61is1JqkSjS2M7K4SMnc4W3Jqe1PhF9uZCW0A+MWWNGJZUzJTRI/PXvAV5KxKCd6npGvBiWOPEnklyYLYEuVKP5rDK6LM0xZ2SB3UcSh6NFVllUAOpJP+kU+kH+FZKp0yYHYVU7VckAD0f0hfLt4mkUxK5IDtaCXADtMHzBhfZ7P+q/7QT3yGpMawXZ+pOSDULABI3SDCe02XylKD4iSHI+UeV4+NuSK5nxidLDKUdkt9YaWOWEywNg/cuTCxRZBO5h3dd1KmICjMZw7YAR89o0+VCUoqiGBpNi67bK8tJ3q/Uk94rt9gqxHcd/4h3PuaYKpUk5ZuO1HhrYrqYNMZVQQ2hDh/zeMlcNs0dnzW8rOpKkoLAKS/+0vCi95jEJEfR/FFxFa0mSkAYTq2VWrvHy61BRnEKBBBZjoBAb55U/SPQxJY8LSe5Gu8OXmVJErZIJPdmHaOtdxIRaTPUr9NYKSD7qqU6EPCzw1PAnlJbiQwf1+XyjXW2zCYQFVGEO1BiSc6bg9oXNGTf19k1VO/QFaLQkjhUH5GPLxWhkirgVYht2y3h1I8LysNQob8WWx5iITPC6SaKLR578PLF/kZZMUvbQlt4QDVStCziEniKWkpBSSa5bDaNmrwSpeU7uQfTOFHiDwj5MhczzCohqYWGYc5mNPhY5wzRbXsj5HFxdOzJEvJI2L/AAgCaHQDsWP0h3dtjxomJ94JcdjUdwYTBNFCPWyRanJMnif1R5JWSUq1yPX8b1iy8EZKH5+GA5K6kd+4hjPDo7/OPPlHjI9XHLlA+3Wy0ISQ6XGHFi6aNnSh7wnXb8ZQsp3UlW2zjP1iVuWVgByCC4I326QKiSolRSRQOdPg0bIx1s+dlJjaZehMpbhlJoOb6xlrVa8EtaWfHhSHJFXzpV2f1hymaSAlVUnKLbLZEyip1PiycVG9fzKK45RgmBttimy2BakKW3lTM3CXUp3cVOZLbO8V37MEuVLbFLISoBWEGmKoAxcNfgQN30N32oqdPtFLisEWvy1pwzEBTAprzZ/kPSCs6vaHW0Ybw9eaJapkwoSEIQ5zBUcg7Fg5JoBR4zN63yu0zyVKUUYivCS4Ad2+gj6HJ8LyAhSFgAKBrjJ0NQCMxCy7/B9mAmYsSiqgIXVI3AYa7vHSywcmztpGRu9OIOSBiVmfWNJZBKTKCZJCkkkkg5nMk9THk/wsuWgcaSAWBqCSosKafxB3h3w+iStKJk0LJoyAWPNzpnFFljehadFMoskx7d9041KUs4QQkAkfuJ+w9WjVSbklEsCaVG1IcSgkZUbQaD+8dPykv0jRxPtnzzxHJ8orwhkslCOjAk9YZ+ApOFC1mmIsOYT/ACTDXxRdCZwSdtoQ2Weqzq8ogFAJKQTUDL5vCTy88Ov5K41xmMp8/BaLRthQruxHzjMz1usb1UfzrBd420KnEgM6A4fYtAtmluVK3+kJ4qShZPyX96OtSeEARvrqkhMoDYAekYLzQlaSQ+Eu27RpbFfCVSySMOxKszqGFX2fcRXN+i/QmLscmc6mdnOkGBYejPrpCOVaACBMGHHVBB2FT0qIEtl+AKHlqCiaU1JoKmneMOTH8lcTQpcVs06mNDGa8UeFk2n9RAHmgM7sCK1LCrVMDKvFQLqLEnfPasW3Z4lc4SAU1Yg7Zwiwzi7DHOrPlt62NcskmhSQDWoJf7GsbfwBKUuQpTk8ZIeoLAUrGpvG7bPaAStI4ksFFsnBZ+wfoIVyrrnWdQRZz+jUhgDhckqrWj5PVotLMlj/AGK40skqs1QU6QWZw2bxQqZUPT5dRFViVOSklQxE1Z6Cop1LuOkD3ypSUhUspxHRYJA5Ol2PKvaIQny6GljSYfKtbPUN8IDvtaVy5gNQUmnNv4jJ3h4onyZnlzJCQ5whVSFbN12g2VbppQCpCQC9Q5yJBBfWm+RENKShtjRw81aM3c1qHmgJSlLkh6vlCe9bMEzlBJBArTnmOxgifLIWsc4Cuix4yElQBJasbpwWnEy45UnYtTKJmAJDklh1eGsqzqIISHIBOHVhnTXtD6R4RZYUVlLEEFq0rQRphKk4U4ACpKhxNVi5NTrTIRjyQtmvH5ShGqGVokj2SWKa0zgLyFJJmKUQhVARkDVgYY26SUqJfV+vKHF3gAMdQ7No8O5UrPOUbdGGs1uVjwKZQfPCAr8EaC7bKgrWCpy7g9X+LOO0GXndyVF2CXqFpooHrr3ga7rpMqbjxuFCoIao1DR0pqUdHcGmXKu5MohWJRUogOcncEPhbaLpykoQuZgJP7T+ZQWLSClw+3OEVi/qAuYZigpBJwtoNm0pElyoo6XR1smJmJGKWFEVABYdQRUQgvm6J88vhQAhikIJx4WyL5mG8iXMSsinlmo/N4cJkkjGkhwK8x9xFLEScjJWC1+bwLqNNKj+YnZAqWoSxhKQScZYLGrZkt65w4td1S1qcpKT+5P2yMAzpMoL8zGkAimKpJHXPpFF3aFSaCZFqUpClS6DE1cyWfPKL7ttkzEcaRSjgvtnqIWWZ5YMyW3EpykuOqk7HvDmcA54sKyHNMvuC0N6podOxhOU+VQfTnCS/biVNKCgEkEszcJ5vmC57iGF2zlkKExKQFUAf2g1XowH3jpdqXIl8QBCQEsHxOMnORcRnqUW0h7RhrbIUiakLGFWEgv1B17xau7p65YXJSVAKahrQc43k2+JYQmYpOJJo7PhoXd8hpFVjvyUThYpY0dmO1YTG5QafY8nFow1mui0LzlqxOxcN+DnD2UtFikOpSVrWXSGcYsqEOGBq/KGN5JViKgxBNAAavmCdDGcvOy8eEocZgbegaPSwr5dSevwZ3FRdojOvta3MzDRgU7O+mm3JgYA8sO4crI4E+6SKkZ0YVHLuIZ2CySiriTjBGHCo1SrQgjJ6juIrRdxxBCaOc210caVodnVyjU3CNpaAtgZ8wN7KjmF6EuSznXOE+CZKWrEkAFJLKAKcR2Iomj0LOU75aRVt8kiSsFXtPV8O9NWDmmnSEVvm4ZqyvEU0CeLPV3HavOF4OYQ2zW42bAkKUCo8Us8Saa6GvX1hvI8TYaZMWoXGdesZ60y5YlhRSAoqqx6tUUTRuVX6DWSeEqZYKk/uOYd/XvGfJgUo3WzlJo+hyL5ThoRXlr9YX3lfLJ8tCSpZFXGvIbfcwpswK0/prWkNoKa5VdqawmNqS5clR5DCS+e7kdoxfBTK/LKqGKLRMJYpLg5Vod+Uaay2lCkplLRhCQGUCXBZnY50jHWGYsKxJmTAQXZRzGtNecaWXaEOCss4zb+coXI7qMh4ZWhDf10TUzSQgrQqoWgFSfhkeRjP3bOnoWyJaiQaOk/gj6TaLd5CUqSHclylTOw5RRLvBM5GMglXsgEklxuaRdZHxSrRF03YlsCLSuhUUgqPCBk+ecMgPLBKleyXpVhqSNTDSRKIBDDE1WFBtXWEt62spmqQkp4U8T0APMmj8oSK5t0MtGkssxLklZfYFjzgixXlimOQQDw70Z0/nOPZN0DEorcB+EgxXfCky3wkAryIyo7P3pAVSdA4ySsYXyspRjGSS56bwos16eZVvZ57x5c18KmY5axVNOWrh4CVKTLUwNDUdchDRx8XxkK5btD9U6jb/OBxNOBS0jFyGun50hVaJ5xMHSc6H4iBk2mZKnpKnV5gIduEgaNkCA7tyO8F4+KDyHabaFy1OCNqOcqEU+EV3ZeBSyVVz4hqw1AoOm8VzpqFAgHCFZEh2OT5784jYLKXBNSoaBgaM/I6tApU7Ft3oaKTKnpxZiocUIBZw4qHbKOtViQtBSUpqlhTIQoveabOt5aXcjECWBJ97rnWLk3wFgKZ0EMUtxPlV+cLwfcRuS9mV81cuYbLPKklKeBYyWPdUOfLLSHF323EE4n8xgHI9ocxAZsi5xVJnKdCVHy1pIxIGmdQdKuC0Vo8yyBRnVwEFKhksZEjmNorz1vsUYolqTixYkpBpXIa55RfMthS6GJB0OvOOkXpKtEkzF8OEEKGYzpm3I94QTD5yMcmaokqPBTGNBRzw0gL7bYJJro0yyUpGEgPmksQdwXgdCJayxlhJ1A13pC2zLmCzgKQFmqSlVCa0JI5U7RdZbcf+nVR0UMwOb5nTtAcNaO5D6RZ0SxQKY5mpbqIGm2VClApUz+yRuMv5iNitLzFoIUxAKSSG5htN4YqSwfNhtHQbi+xuxPMu9aXJCavjA11BHP7xUm2jzEJJGPf93+amrUMHzrStIrhqeEDPv3gGweHRxTJr4ieEZFO5jTyXFubAlvRfbrAlalTweJDswqWGVeb/GM1e13zFusHAAKMCBhZyGFSMQ13EamSRLdJfDp1MSnMRXb1G0JDLKDC1ZkrBJdZTMCZqFAEcJFcyr2RXSGq7mlBK0iWySXUdnyb/L0yg+67tCMRcke7SoFfv8ACGSJYSpzkQ2T1eDkzp9HKJ89/pVy1qRiWkpcpIy3odBrt6xSAg4lTeFWLNISEl3Y7pc/ONzeV0JatCCcJzZ34enyhRKu3zFBDJZJ9kglqbvkfrE3L/kjkhP/AIUQwK0pmn2ZZdwNOIEpBPWCJsvAAJhqTVGbDOrZQ1VKeZRTgMHaiRvippvtF9psalFKkoRMBpiUcRDa7c6CIxybtlKvQpnJxSgE4lE1GYB0pWv8Q08N3eZctXmJqouK1FOUMrHd+JKVqbLr0rAt6SZiQSkEgZJGv1MOsnNcKFcKdlV73itCGkkBTgVD07/lYy4k4lgzyVqJNHJHwNIZW6esJTiGB3dLkOQW1FOnKKLulynwrUCo6DJ+pEasSUE9A2bu9JizMKUEDgJZqrOTA6N9RzjO2m8CpIKvaSwOgLatpzhr4hnkSkz5bnCQeCpOhHzEJL2sKikLZaVKcpxYS4NRiAZlNTtURDxuNKx52Dzp00lJlErZJKg7gaYmdwWqCIii8FDGHC3AIVV2fTbftE/D8+bJWoeWf1G2LM7jPKvwhpbLrUkeaAkjPAkVTrwke0eTV056pTgpU/4JcbPEJUs+YWLtXTL4QwtKgZNRT5HQ8jEFW5CZaSASFMABm5p89Ios9r8wqSMLJUBhIKVJU1ARqCXHKMeRtq66GSEt5TVGUQpKgQv2kggEDJVKcuZrDu7beJKEeYV4iKgJfbahd6GM9/iU8pmImyUgIVkH4s8n0EDp8SiWjAl/MpwqNC2pZNG2pE5JtATSZprymPLmFCSolQWlJHsqPLvGdtdvnFSeHC5Yndsn2/iCJV7TZ4xowjCagCp3etIpVfYUQFBqsx9c4pB1piPZdZ7W6sbqxB3GSqaOfaHrnGksFqTNdIOLUpKQc2qK5dITSLvE4OgkVDhtOTVB+ERvOQqUKJKXo1A41cpcZxz4y67GTaC7X4ZQgKVKUZIUCCCMSWJDip5NtWM/Z7qlBAllOCYkuJgL15jbl6RrbvtHmJcg0ApjKknWjxTfCpZRiwLANBMAyV+1QOQ5mOhOnT2M1Zj7cmahJxJSU5KUFEhYHslksRpXQxVcd54FHjYk8STkOYOx+gh8LQpKWlJxkHVgB6CPE3dLmuVSUuR7WuoNd3irmq2JQPa5k2cQoMhgGZVFPV8QrlvDC7rfaycJl4kuzgjP1hLPs5lrGFagH96rb56dYPs08oI/UAUC/COFYP7mcPV3BheUWtHU0aWxLSaKCkqTm9PnF1tvDCKVOTZwnmXuFKIDdQ+e3TnA10pC/NSSQoEqbY7g5msH47XKQbLlWhXESag5A/EfKLzbywYNi31HJsopu2SVTsSqMMJS1Cd0mDbTZHSAoNhqCD9PtAlKN0w1oKuu1BTjNtsubQSAKkO2zwDIRhcpTUbZF9QYJKs2orVjnEJd2gpnhWCMhhP31gSyWdQJOIAPRuXKOWgpq5Hfh9N4Hlr4gpJqKkcuQSKxSKdaZzdlilnDMxV5aqGwGcRs9jMx8KikvVJG3Un4R6uzKC1TpYdflrAGuI4GBc0NCaU00gO8TORjOBagSkJWZgBwpDqLe6TxCjZ0ETmlL0MtBaVzZSgFEsouwyzyfLnSAVXpNXO8gk8JJxChyoWOjQBb71qFFS0BKVEOX42ZLEK2epDVjpEtuIzgpWYmKUkBSeEAFnNSCW7Hm0VGC2G2XC45sykxQBrhOJyTsPRz0MFXX4dlhvNIVXQHFizrXKIXGaDGhiBhr+5mUSpOQqS5YnEabvLHYglK8RbEvE+T8KUv3w5QZZprXSCkgJdsNm87yxw4wvCah1irbVD94ZWxSVhBUlynIvUOCPrHR0Zm6SY/sz8i1BSiSnUtXJi0MLLa1THOJSSlTUIY9QUx7HQ/J2RXYkvK95km0CoU7P7r7Gmv2h6bIhSxaSD5gRvRVKP0jo6NHkOoRa9nR7E8rxF505UtUpPUK2SDtzjLX0sG1rSEpGFhiapo7/TtHsdCR0KwxdkSJZWl0qDVBzcQn84lQ5R0dFfQhurktysCSKaHrvDBaMY4iTTfeOjozS10VieospThZZADU6wFartGJsaxn7x/P7R0dBjJnNC9NnIWQVBSQMmYnmS9T2h5ZplO7dY9jopkdoVAd6zBQ4RUt2gL+kBCCkql/wCgs7uC9OUdHR0dI5gF4WMIVixKOpyBPJ2+kGeH5RnKRPfAoYmDOGT7pc1HpHR0WlJ8LOj2aC2XIy3E1eLMZYRn7pf5x7Z7WrDhUxKSATk7gVbSOjoyxblHZSSSC7EzFgAxakeqQNucdHRK9ioVTjiCjQKSSHbOKbCAC5AJI6ZR0dG6P6RfY6sk04X13jNyLeuZaAFKLBWQ7t25ax0dAxJfdjv0Ze2z1JWoE4uI59TD66rnlLShwRiBdiNAOUdHQ03/AE7BWzR2S4EJCUpUsBt+/wCHlAlttapUwIHEk0Y8g/xeOjoz4ZOc6kPLS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estival.1september.ru/articles/576168/img2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5616" y="2060848"/>
            <a:ext cx="3505808" cy="378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Кирилл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Мефодий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http://iconsv.ru/index.php?option=com_joomgallery&amp;func=download&amp;catid=736&amp;id=6034&amp;Item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430715" cy="482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15875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12788" indent="4763"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Мефодий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Кирилл - брат - 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Священники святые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Кириллицей своею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Народ объединили.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Славянскую культуру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взяли за основу.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Цените речь родную,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 не погибнуть слову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Кирилл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Мефодий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ydoc.edu.ru/attach.asp?a_no=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096798" cy="455199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Писцы книг – 16 век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Буквица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5875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45085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Буквица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45085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древнейший элемент </a:t>
            </a:r>
          </a:p>
          <a:p>
            <a:pPr marL="0" indent="45085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текста.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450850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450850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45085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возникновения буквицы тесно связана с письменностью.  </a:t>
            </a:r>
          </a:p>
        </p:txBody>
      </p:sp>
      <p:pic>
        <p:nvPicPr>
          <p:cNvPr id="4" name="Picture 6" descr="http://ufo-new.ru/uploads/posts/2010-05/1274935755_rr_rsryeriryos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563969" cy="25659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Буквица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изучающая историю письменности называется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палеография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скусство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написания изящного рукописного шрифта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– каллиграфия.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vkjournal.ru/vk/html/207/207039/4c5f018a90672065408fc11753a_html_3822610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598" y="4365103"/>
            <a:ext cx="7048500" cy="166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313926.vk.me/v313926187/87fb/P9oujvcP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5139436" cy="3854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«Красная строка»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5200650" indent="-4749800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Буквицы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очень часто писали красным цветом- красной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краской, 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200650" indent="-4749800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называемой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киноварью.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«Я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есть Альфа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Омега»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4" name="AutoShape 2" descr="data:image/jpeg;base64,/9j/4AAQSkZJRgABAQAAAQABAAD/2wCEAAkGBxQTEhUUEhQVFhUWGB4YGBcYGBoYGxcXFxwXHBoXGBgcHCggHBwlHBgXITEhJSkrLi4uFx8zODMsNygtLisBCgoKDg0OGxAQGywkICQsLCwsLCwsNDQsLCwsLCwsLC8sLCwsLCwsLCwsLCwsLCwsLCwsLCw1LCwsLCwsLCwsLP/AABEIAQgAvwMBEQACEQEDEQH/xAAcAAABBQEBAQAAAAAAAAAAAAABAAMEBQYHAgj/xABOEAACAQIEAwQFBgkKBQQDAQABAhEAAwQSITEFQVETImFxBjJCgZEHFCOhsbIzNFJicnOzwfAVFySCkpPC0dLhJUODovE1RFOjVGPTFv/EABoBAAIDAQEAAAAAAAAAAAAAAAABAgMEBQb/xAA5EQABAwIDBQYFAgcBAAMAAAABAAIRAyEEEjFBUWFx8BMigZGxwQUyodHhM/EUFSNCUmJyNKKy8v/aAAwDAQACEQMRAD8A1NvM7EKYC7nx6AV4zCYJrxnqHXQdei6rnQp2GwADSxYmNK6oosaYAA8AqyZVfiMQq3Vta53nKu8wDJ8BodTpSyEzA+gWhtLulxNhqrRcKMoBOsaiDNXCk2Nk8lmJM20TuEwyNoQCP0SY+BmrG0WHUDyUXEj917xt2xaOVikwDlVCTrtoGn/zSq/w9MwYndF/VSp0qlQSAY5/heMJisOxj1T0e04n3lo+vnQx1BxiI5tUn0KjROvIhS7Vq2+2Q8jAJI9weaubTpOFgPL8qlwc3WevBPXMIgEwCCJkK0COve0/2qZpUwBYeSiCT+/4Q/k5CYIAMxqra6TuGjr8DS7CmbQPL8pZzr7/AIUHHWrNtZdBqQAMhLMTsFGbU1RVbSpiSPpfwurqbX1DDfWw+ih271sC4ThrgKRK9kTM6ad+qQ9kGaZt/r+VcaBkQ8X4/hScIbTkK9o2iwlc6GCD0YNHxirKYpPMFuUnSR+VXUpuYJac0awfx6J3+TbZMZVJE7DeOneqYoMmOvVV5jE9eidfhFuJAGhGmRgdfAtUzhmxI9PyoioZj3/CjXMDhgYuFFJ2mZPhGeR/tUOzpNMEgdc1YA9wloJ65KFcGGDZbdtrsaE2kZhPnng1S99LNDQXch+Va2g+JcQ3mfwnMNZw7GGRkfcK6XFJ6Qc8H41NhpOsZB4gj3UXU3gSII3gj7KyXhFvoRrHt6GJ1Aef4FaRRaevyqM/Vvsm7/CLekKDIBBho129v+JqLqDAd/XNNr+ugm7fAbZ0gA66ENy8c0dPjR/Dt6H5QanXQVdwpcPiDcW2AWtOUdSrhlYEggrMxpIPOatqYKpRIzjUAjjPI7NqM7XadfRW1rhdsLGQDn7YPqlvy/zSPMVA027h5cJ38Epvbq8blU8RwotPayk5boPdJJysAG0J1iOVcT4nQa1oqNsdscVdTdJLSneFwFJPMvqfDlv4RWjCgCmOXtPuhwkpnj/GksJoC9xyVt21PrnSNxoBMk7b+FabG6vw9B1Q7gNSslazF3TtlF5hOLxPs4e1r9Fa6EiR9e+ok0ggHZs+63ugAGLD5W7zvKl8O9IlzIvZFbbQti5dcgPlGvaE7EwSOubrvTUbtbcjUT11xUH4YwZdfaALjkrhsY4ErdUNoIt2nIAU+sGZdT5RWY1njR1+APndVCkybttxI8rI4XHCwcttkdX1lkZLinYZjuRMHQzuQKGVeyMNIIPCD4pvpGqJcCCNxBB5KzTh9tlLYi6HIUmSxFtY2CjTqNwZitAptcJqOn0681mNZ4MUmx6lU+Ltoxe5Zt/R8iVy5ZPrWykFlHQ+G+1ZHhhl7BblEcRHutdNzxDHuvzmeBm08k585lir37riAR2JUS2xUzrIHU661POSYc8nl6Xv9VHJAzNYB/167vovQweY6YdzPO7fyk6c4OnP40ZJNmnxcl2uXV48GymcVheyZC1rKsxCX88lhGhPqnc1F7AxwJFuDpU2VO0aQHSeLY09U/bxzAMbV45Ao/Clc5APrWtCdNtR1ipiq4A5HWjbE+H7KBpNJGdt/wDWY8f3TFxbdwqLa3LhLAM106kQSREwo2AJjaoHI8gNk329WUwXsBLiBa0dXUm7hUAg4Iea3VY7nmD0IGvSpljYg0vIqptRx0q+bU12iqwW216zJysHllVW5j1tfExG9LMAYaS3noPVThxbLg126NSfp7pqwAVBZJtSczWgSzxp38xzQdSSDrNRbEXFtsannN/IqbpBgHvbAdByi08wp/EWwygdm7hwpKm2WmAugcHRRIOh/Kq6q6i0d0mY2ctu5Z6QruPeAidvPZvUdEa44W6quzaq1y4UQ5QNFVQRJAnWJ6VAS50PEk7zA8lYSGNJYYA1AEnzMJWMMyFlAOa2dWt3CpI3VgDKN0iB6vjQ1paYGo3HoJuqNcATod4nmN4+uqk4fjJt6XO+q6sSMl1B1ZJgrtqrcqupV3A5fm8O95bfBU1MOHDMLePdPjs8Qs/xj0kTEKy5bicPY9kMYhKst0NKXIBB7IHKCSOVetwuB/h3CHA1gJyHa3d/1C5L6hcJItv4qLZvYgYkwbf8oWLYY5SOy4lhpnUjQPBEeXT1dDm0RSv+g4+NJ83HET1vgMxNvm9QtxwDjdrFWBctGAdGViQUuKCMjCCQVkaTrpyrhYvDPw1Ts385mxGwjgtLHZxITXpDvhPf+zNcP4p+gPBWUvnPNQ7N5rdvOEZ5FxsikBiu8LPWJ5b8zpUsM0taGu3X6+iua3MTsuNVmuKYpbxF29cd8Jdabd1dHwd3TusANADGo9+4nZHeXRpNLBlYAHDUbHBZvG4w3nz3SpdAoQdm8Y7LcAGYCNxr/GjEDrRbGMDBDdDxHcsrdOIEo13EAYlHVkv2MjKcJBhGToBptUCGAiNYt+6z9mZysOWCCDPzc1f+jl7FRnz9otu2BbvHKW7HVjmVoJ1EBueWs73PJzDUC/AflZ67aHykRJ0/28NOWxSDimZXVhbm4wZmy94sYOUNmbvcoIEa9KzZy5paYv5+90dmGuDhNhYTaPIW27ZT/wA2Gb1MtwuOzwxQ5TG7GCcwjTPtvp0nkE6QZs2LdcdFX2hjWRF3TflfTlr7vPfN4wwe7cnTDibdu1Bj6VuZ06/bUi41DBkn/HQDmohgoiWw0f5ak/8AK94zht22oLseznM62RHZHkyAj1RzGm0030nsEk22xs5cP3Uadem9xDRfQF23geO5N2myCbt7EKp1S+jl7bDlIIJU+BpDuXe53BwMg+sKThnsxjSdrSIcPSeaZXHi6YvM94FSqJbI9adC4XTOQMw5COZqPah5h8ncB78dvBTNE0xNMBt7k+07NnFHFXACy4rMLgQdkFdQEI2Bfk53JMA6+FD3QYq6xa+njvSY2QDRjLJzWN/DaN0XSxV25acNcfLfaD2umTIR6gAGpke1AnWh7nsdLjDt+yOt6KbadRhDRLRs2zv/AG2L21xHQZWv3LpWWNy4ypa3BLkQAAQdBvFMlrm2JJ4mAOeiQDmOuGtbNoAJdy1KcwPCO2U5XuC2RBuH/nP+V2ZHqDYSeVSZh+0FiY37zy3blGriuyIkCd3+I3Tv3prGo1m4JKpcMHtbUqOzGjNdtQRpptv7qjUBpu3HeN3EKVJzarDElv8Ai7fsDSvC3AAqpFshXLMCzLiDzCodbgI5kjnG1RBsA22t9jt8Db1CkWyS519IG1u6To3qUxiHdTlYv3FDBXligUSIUFQI2zCRyNRdLbHZv2eFvPwKsYGu7wi5iRtnjfyMbwpRwlxG+huMxFrtCUZhMNDKASy5gI0PSp9m5p7hm025+IVXaseP6jYkxccLHYY4qg9N8S92zbfEMDhACc9tYuXXJgWXHsDqFPe8BJHofhDw4NNFuauZDXEd1g2uPEbvLjhr0wxzmuOVgiWzc7gOB37FnhxDF23HZKrXL6MnzDJmtixlgG4mgzbER+iNNK7WDZhSHD+1pBNYmC6pP9p2jZawWfEZ4BOuxu5vHqVA4Ji1sq1u1fdcJe7JcRjOxYXLZC97DqZOkgAEbZhvpPTxDDUcHPb/AFGyW08wg3s73/KyNtYab/ZazhfFWw4t3Qj2sOV7LA4FF+kxRefprkz1zTrGffXv8ythm1y6m45n2L6h+Vuth9RHQta/LBFhsG0rV8cck4Q7eH/SbeNNK8N8UP8ASN50W6l855p/hFwlUAAmHQf1Gyg6+C1fQJIaRqRPnBTIsZ0n7qg9LOE9m7X8Os5ie3stly3NxnCkAZ4J5GZ+NlUiYO/Xct+Dq5m5H+B3cOSyuMsNefKR/SHP0aAlUwqZpB8P42A1i14Fx8v/ANifbrRb2kMHAanf11daLhXAvnd3PYeLdpSlzEGT87u6TCbdmp2brt4SdRmmWD9utixVMV2A/qC5uG/4jnvO5XF5D2vZB+0Y2xbZbMWgCpOVW5BQp1A6VkeSamWZJEGLeaqaR2eeMomRmvrqRtmV47RLCMrW1N/VCDBt212kAflDWPWPPSoZm0xBHe04AfnzUsrqzg4OhmvEn8eQTVoItq4xuhGUQi6F2ZMrIC3MDQQNOpMUgGhhMwRpvtopuLjUa0NkHU7INjb6yfBW+CIs4iyqrlS/ZEqNg4kz+731oYRTqtAEBw04rHUBq0XEmS12vBaKty5qq73BFzE2na1m9dV9Rp3lDoDHMVnOHEy0xOu4+C1Nxboh4Do0J1HiqPD2ne5bw73GVkkQqKCoRYFwXIkhgY66msjWuLhTJiNw3DWeK3vcxrHVWtBB3nWTpHBaLDcJsopUICG9Yt3i36RO9bmUKbRAGv1XNfiar3BxOmkbOSouJYUYe4BbZ0V7cKAvaEsGnswGnQ5vqrHVpik/ukiRzvOl+a30ahrsJeASDe8WjW26FYcP4EMo7Ys5nN2ZIyBjqe6oAJmr6eGEDPfhs8lnq4wyezEbJ2xzOiuwK1LCsrbLXL+Nyn6TIbdsTBgTMe8DXxrnAl9SrGsQF1iBTpUZHdmSouOtqFUCzdtn2lKsVZwsKyFZhp1kQdOdQqAAAZSOEWmOCtpOJJOcHcZuBN5nZzXr50bmSziSFyMJdge1E+qJGgG30nPTTennLoZU2bdvXFLswyalETOwfLx//KK4S33zdVzZzZO1WUkqdXuKDqCTlzR7J60BjL5gcuk/dBqVLBhGaJym/gJ27YU/FYvBWrRsA5lbdUlzm01zbTIB35Vca1Ci0sadd2t+Kzto4qs8VSNN9vouYX8KbJvWyXX5y30eJIhw8aWmPLSQANCCY1Feko4puJp0q9Nkij81KNn+bBtPAz9630jTc6m53z6On/4noKV6NLcQOMLZV7qqFxWAaCl5BAS/ZLTJ2JJB3M7S3TdUbWhz6ksdLqdUat3sd7LBUbkMZYIsW7+K3PozwF0d8XiCLmLcDM0d2wkN9FaB2Gwnnr4zx8XjQ5nY4cRTb5uO930Vrad5fqerKRx9fxU6bn9k1ea+JCKHktFM9880OEpJaTCqXjSdCFLfWzU8FJptLtx8p+ym4xMbwqzj+LZ7ptKYVZED2mmY022A91VYqoXvLBoPqerLoYWmGUw86n6daqq/kdLltWns7Zc/OIgM4iAobQwdAY11PUgzoVAGhztm/YrnVXNcWi52dfVWeHt2IZcM1y1dynIAWAcD2BPUbVDuPJLCQ7162KlxqiDVALZvw4/dTcPeW9ZSzbtG2LQD3LpEdmyjVlgyWJnf/wAWMcKjAxrYi5O6N3FUva6lUNR7pzWA3zsPBMcKvoDPZC81wEquZSV1MhrZ3YxJJ6wIAqFFzZnLmnZPqPdTrsfEZsoG2Dfkd2yPNT8CL9tAtrC9+STcuZV1J5KDoNtJ5VcztGiGsvvMLPV7F7pfUtuE+v4Uzh3B37QXsQ+e4PVA9VPL49PjVtLDuz9pVMn6BU1sSzJ2dIQ3bvKuzWtYUJoQvHZic0CYImNYJBiekgaUQJnanmMRsXuaaS8lQYJ1jbTby6UiEwUaaSNJCreJ8Dt3jn1S4NnQwdOvX7fGs9XDMqGdDvC1UcXUpDLqNxUW/wAJxDKEe+rrIIYpldSNmVgdx41A0Krhlc6fC6tbiaLXZmsIPOx8CqfjeJuqScQpLKIXKi5LgkTNz1gDuV+ystd72n+oOVrHx18FtwzKbhFI2OtzI8NPFTsRhMSLfZWMr2bq6Zz3rSsNVmdR461a6nWDclO7Tv1Czsq4cvz1LOadmhjb1CdxF23g0S3bQNeYD1QMx6sTvvMVNzmYdoa0S4qLG1MU4veYaN+nJVF60mJW/buqS1xYZLmg0EKwI6GDO8xFRwmKqUava0iQ8b+rjerq1EZGtddvBQbHCWw6W3zi7csiBcZRmNtnJCk840k85NafiGOfUJNEZGEhxaD3S7aY3TsSw1Nvy1Lm4B2gfsttw3EKyK7REAxq2sPv0jvHaraNQOaHHh6Hy2rHWYWuLRx9vwq30g/9p5n9k1c/4p+gPD2RS+c80xwsEmSJXM5CkSNIG3QsJ99Qwc9mwG9uvLRWO23jRU6282ZpE5z8dOfvaqA3NJnaV1C7LAjZ17KZeUNby8wQwnYhT6vPSD8atdBbHj5KhpLX5vDzTOPVuzUsSbgurlMgkSNtPHWoVJyC95EKdItzkAWgyt1ftBgytqrAgjwOhrsOAcCCuCxxaQ4bFGwPDrdmRbQLO53J8ydahTosp/KFbVr1KvzmVKmrFShTQlQhN4i8qKzuwVVBLMdAABJPwoUmguMDVc74PxG+vE7aXmvLZvoXs23uOcoIOQvJ1JCNKmYLjpol2K1KmcIXMAzNMEwPGPMXW9x/ELdkDtHjMYUQWZj0RFBZj4AGmuSym5/yjridFET0jwxttd7ZQiNkcsGUo05QHRgGUzpqBRIVhwtYODctzcceR0Kew3GLFxxbS4rPGbLqDl/KgjbWiyg6jUa3MRbRWFCqSoQjNCEjSTRFCFjPSC2fnw37yaECSBlcaD3GuVigf4jw9iu1hCP4XkfcJjB4co2aRosAAsYG+5HXptHOoMblMqdR4cI4/hP4hs2aQNUI6gSTr8Nam4zPJQYIiN6s/RZS1hV8SJgnKO/JHIaQN+ZrZgBmpAdDVZsactUno6Jvj5/FB4k//W3+dZvihHYjkFTS+c80OExprGY3Ax6Qd/goowl2NaN3tJ91J208Qqjh2HJZkkLlcrrv3iggRB1yxVFJhJLZiCR6eOxdKs8AB0TIHv4bVaYcBgTA0B0htO8BoJ0Pe+qtDYIJ61WV8ggdaT7Ji3az4ixb3AJut5L6vjEiPfUWtzVWN8VNzslF7/AeOq14FdNcZI0IQNCEaEIGhCyPyjcUFi1YzBjae+ou5edte8U1070bHcA0FdD4dR7R7o1DTHPSfBZL0xxbE2OJGUJvKLFpiAxsWxnFwrvJedtAHTrNBK6ODYBnw2tjJG82ieX1BW9xWIwl02by3bHbQ3zd2cMAWENChxmjYjqI0NFlyGtrMDmFpi2YR5bLLO+iGHs3LvEMNdXtLjuTeuA9y4Cx0QD1MrE6STPPShbcW6o1lKq2wAsNo575S4ledeMu1o2w4wkgXZytBHdkEEE9dfKjaimGnBAOmM+xaf0T4+uNw4vKuUyVZZnKwjSekEH30AysOLwxw9TIb7lcg0LMjQmkKEkaELL+mlnL2N4ew0HlpuNvIj31z8cIy1Ny6nw1056R2j8IWVHZsRoNDEAgk+Ynn9fjSaBkJTcTnATHERAzTH0ZOgA0UlVGkctJqNSwnh6KyjcxG31uVYejqEYddwdxEy0m4REfHX8mtWCBFEdbSqMWQap63JrjzT818J/ZmsfxN00hyCppfOeaHCEALE6glsokjWLYI066/GngAOyE7j6/ZSfN44Kn4zbNrFyD6zZx55jPL8oGqsQ0sryN8/X7rp4dwqYeDsEfT7K6w6St0gesTEdDcBEVraJDutqwvMObw+yXotbzXL147T2a+S6n46UYQS51Q8gjHOysZTHM+K0dblzEDQhCmhGkhCmhBlnQgHzpJo0JKM+AtFmY27ZZtGJVSWAEAEkaiOVCmKjwAATZDBcPtWZ7G1atzvkRUmOuUCaE31Xv+dxPMp+5aVt1UxtIBj401AEjRelUDYADwpIXoU0kjSQlQmkKElC43hRdsXE5lZH6S6j6wPjVVdmemWq/DVOzqtdx+izvB72bDR4hT7tR9QrBQdNJdLENy1vqm+NsXdLK+swRR5Elj7pP/aaVeXODBqYHupYUZWGodBJ9lo8KAgA9YACNSNArcufdjl7VdOnlYN/7H2XOfLzOn7j34qn423eww8/uVyfiJHZxwCnT+Y809wiYEEAg3DJMRJ390j4VPBnuiN3sm6LzwTPpDge0UukZrZLT1AOuuxOqmrcVTztzN1C04SrkIa7Q2SwuMBw5ddD2bE76MmaB90++k2pNLMNx+iT6UVg07x9VaejOHC4W2PylLH+sT+4itGFZFFoWTGvLq7jut5KTf4raRwjNDSq+qxAZ5ygsBAJg6GteUkSsijf/AOjw5DHO0KuYns7nqhshYd3UZpGnQ9KfZuRKcv8AG7CuUZwCIB0MCVZtWiPVUnegMdEolP4THJdnJm0AbVGXRpj1h4bbjnSLSEKSaihCmhKkhA00I0ISoQkKEKs4xxy3hzFwNqjOp0hikdwEn1jM1JrC7REpsekVvPkytPai17yoYsSNIG3jBin2Z1RKP8vDsHvm04UQUkrN1SMwKQT7OpB2g9DBkvEolOvxtBcRQrFXKrnEZVe4JRTrOojWI1FLIYQpuGullDMhQn2WgkeBIkVEi6FkeHWwj3rcwFvH3Ks6nwg/VXIpgNLm/wC30XbrOLmsdFy36lPejlpr158Q2ig90kxGZjMe7MPNqswjTUqGqfDzUcW4UqYojXb5fsr/AAig6SANM3KdG0HXXT+rW+mNmz91gqGL9bFTcdHewn9b9nXM+Jfpjl9lKn855pvgjGWknKXuDTeAFka+IPxowxADf+bqZFjzCt8VigrTcJC6gE9cywJOm/Q+zW99QNMu0/IUWUy4QwX/AAs1jLHZBmRg1i7mU5SCEcyADGw0Hu8q51RgZJaZaZ02FdKm/tIa4Q9sG+0LU+j1zNhbRHJQPeuh+yulhiDSbG5cnGNIru5+qZ4jwy5duI2dFCXFdYQ5wBuC2aDP6OlaQ4ALMo+H9GQqsvaHK6OjAKBmzkkMxnUrmIHhUjURCbwfBe1s2hcLKbV24dRBbvOqt4aZWBHQUF8GyUK3wOGuIO/dNzQDVQNRuxjcnn5VAkHRNSqSEKEIUISoQlQhIihCNCEzjsKt221t/VYEGNDB3g8jTBgyEKKvA7UzB/CC7qfbC5emxG9POUQod7hWGw9sG45W2pYgM+kOrAoAdSAGaANdTUg5zjZJP8P4LZXs7iFyAihQWMMAO4WXmygmDypF5uCnCssLYyIFlmy82OZj5sd6gTJQsGGN65ehsttnLu/IJOg8SdIHOuHPaPdeBMk8F6KBSYyRLgIA4/hX+E4jluWlFopYYBEkgMxBJRjOwJnzmZrbTrQ9oyw02HssD6GZriXS8STu4jrkrNFJ3kkwF8e6+pLeEnQ+0K1gE9cDvWYkDTq43Kk496+F95+Ntv8AKuZ8QH9PwHqFKn8x5r3wVu8wiSGYLtuQjTr4k1XhSMrCNY9yPZTdt5hHjIDXbKj/AOUlpMg5ZMEQBGkx41rrAOc0cVfhyQxx4JjFXbJI7NYfMVdMpVLqZjK9CRpHu5gVU8057ovMEbCJvwU2Nqgd82iQdoMdftKu+FcOaxntqS1onMh5oeanryIPga2UaRpS0abOCwV64rAPI72h48VZitCyrN+m/FWs2lFm4VulpgAMTbAYEmQYExr1FXUmybpFQ/QTjl2+11L1zOQFZdFECSG9UCd0p1mAAEIBWuqlNEmhCVJNCmkkRQhIChCVCEaSaU00l5uJIIkiQRI3E8x40IXLfTfAiziAoe482w03GLtuyxmPLuz7610nS1RK6Zw0fQ2v1a/dFZHalSSx9pnQqhyltM35IO5HjG1V1GlzSAraTmtcHOExsWd4nhVtFbVtfo7Ntr7A653Gi5+v+WlYKrGsIY0WaM3M7JXSo1HVAXuN3ENHAbYXu/invXbdlwgYsjZkaRlGZtjsxBmPCpF7qjxTMAyDbz80m02UmGo2YgiD5eSuLDxJQdJk5o0byj2R7jW1piSOutFjcJgOVFxzW7hh0Un/ALCP3iuTj3dwjgFNnzHmU9wxJLSYALcp0hJ59CaqwgsDw9yrHGJ5hN8VQpctM0ZFuyRvCkgEkDbcCPCtlXuuaTpKvoEOY4DUhRs6v2gLEWs11k00e4RtPQae8+NVyHSJ7sujiVZBblIHehoPALXcPcm1bLblFJ8yBXTpklgJ3BceqAKjgNJKj8a4ouGstdbWNFXbMx2X+OQNWtaXGFWqX0d4eb1m7fvw13FKR+hbMhVXoOf9nmDVj3QQBsSCyPoXiuyxtsEwGm239YaD+2Fq6qJakF1U1jU0KaSRNCEjQhKhCVCEqEJUJpUJIikhc1+Un8aX9Sv37ta6HyqJXQ+Gn6G1+rX7orK7UqSfBqKZVDx52S9KqGN60bYBMDNMifcTWPEEtfYTmEeK6GFAfTuYyunwVVYwfZ37dpspIdHLDXNpqpHI66DpWdlPJVaw7wZ39ei1uq56Tqg3ERu69VpLET3ogRt3p0ffp7R2rotI/u61/dc10x3etPwFScYP0tj9WfsFcn4iBl8vdWU/mPinOHJqIGY5mJEE8lC+7b30sG2WNLePn0VJx1vuTvFX1FsQTcudnrsJOpHjo3PpW2qdG7zCnQGrtwlQA5uWzaLpksLcMjTtXWYy89JEkdfGqSS5hYTZoPiRuV8BjxUAMuI8Ad/Navh9wtatsdyik+ZAro03FzATuXJqtDajgN5WR+U1T2dk+znYH9IgR9QatdDUqpyouF+lGJW0mGtKpb1UaCX1JgATGk7xU3U2zmKUqHx/hpwl8KDqFRw3VoEnX89WqTHZgg2XU+G4wXrSXBEOobTlO49xke6sjhBhSUmKihAimhKhCVCEqEJRQhIChCIFJCVNC5t8pI/pS/qV+/drVQ+XxUXLoPDR9Da/Vr90VldqVJSFFJNZnjkdu4ZC5NtOyUTq2fc+R+omufiI7QyJsIHGV1MLPZCDAkyeEKLh8O4xCIVJvLdD3HOoM65tNl5fDaYFbGuFUAjvTJPWxXOe00S4HukQB1t64rQYZM2gMzGsE5RlPTTaBvzNdBt7D9rLnvMXP73VHxY/S2f1Z+xa5OPMs8vQqbPmPipHCr24BAkupPQwkn4AVLCEtpsbwP1OvlATcASTyTPpCrNkEEMbkKfHkZ1O0fE1diZIA2zZacIQJOyLqM5z2VVbIBw6kudhJbW37xJ8I86rPepgBvy6/ZWDuVCXO+fTy1Wys3AVUrsQCPIjT6q6rSCJC4rgQ4g6rxisOlxClxQ6ncESKkCQZCionDuCYeyc1q0qt+VqTHQFiSB5U3PcdSiE7jeGWbxBu20cgQCwmB0FAcRohPYXDJbUJbUKo2CiAJk/bSJJMlCdpIQIoQhTQkBQhKKEJChCK0IRpJoMAdDQkqw+jmFknsLZnqCdzPXqan2jt6IUzB4K3aBW2gUHcCeQgfUKiSTqhSZpIWV4857cnM4KIhtBd2YsQQPOYPu8jzsQf6mpsBEb5XWwoHZRAuTmndCaw9xu2s3XuEs7lLnIL3iOzHOAV+uosJFRr3G5MH7fRTcAabmNbYCR91fKx19k6dQSYfaN9Z5+zW8E8uisBA59BUHFvw9kf/qJ+6K5WOtT8R6FTZ8x8U7wQDvZuTXCBMTJGn3vjUsOAWtPD2CkZGm/7p3j4yhWkZhc7sToxPMwCfa26VoxFgDtm3PqVdhbkjZF+XUKPgZVLs2yirh3VpIINzNoZ6mSPdVbJDXWgZTPNTqw5zYdJLgRyhaXhSRZtA7hF+wVvpCKbQdwXMrmariN5UmrFWlQhI+6hCFCSVCEKE0KEkRQmlQhCmkiKSa9ChJAUJo0IRoQvAFCFnONDNfc5mTsLPaBlAzAydBrqI5H/OsFcTUJmMrZtqunhu7SAiczog6KDgpa7aWHz9p2r9oBbJmdQATI21FVU7vaLzMmbK+pApudaIgRf7LQ2HC66HaIlfZbqBOnh7Vb2kN65rnuBd1xCoeIn6e34Wf3rXI+IHugcR6KxnzHxT3AAZZgdc1zc7QcoI95q3Cz3Y3D6gIdEGetU5xkAvZ3jtxmMdTAM7c529qtFeMzf+ldh5yu/wCbKsbDy91UUdojXXa5OmQahGGxkyIPL31mLe84NFxJnhuK054a0uNiGgDjvHJbPB3s9tHiMyho8xNdZjszQ7eFxajMjy3cU7FSVaVCaNCEBQklNCF5dwNTAA1JPIeJpprL8U+UDBWSQLhusOVoZh/bJCH3Gkt1L4biKl4jn9tfoqK78q6A9zCuR1a4FPwCn7aa1j4M6LvHl+ydw/yq2T+Ew91f0WR/tK0KLvg9T+1w8ZH3V9wr03wV+At4Ixju3e4ZPKT3SeWhNJZKuAr07lsjhdaMGhYkaEJdKE0TQkhFCaMUJLN8Yurav3e0BK3cOQI1JZTED41hruDKjs2haunh2uqUm5dWu+iq8ItwYi12mYXQyTPs2ipEAnlGh8azsDu1bm+aR5R1K1PLDRdljLB8TPUcFpsMubQaAxm0jk20+MDQD1a6LBK5lQxfyVDjvwy/qR9Z/wBq4uP0b1sV1PUp7gDQDroWvTETGYn9wq/Dk5hP+I9EiLHn7lOekfeTLBLNcy24M94sDrrA6adK04nvNjebc5V2E7rp2ASeSrcqNaVEtsLyi5cuttl3BVuobaPHxNZ4aaeVo7wknritEubULnHumAOuC2PDWU2bZUQuRYHQQIFdOkQWAjSAuPWBFRwOslPTViqSoTQoQkBQkq7j3G7WEtG7daBsqj1nbkqjr9m9CvoUH1n5GfsuL+kvpVfxjHO2W3PdtKe6PP8AKPifdFNemw2Dp0Ba539aKq4fg3vXUtWxL3GCrO0nmfAbnyoV9So2mwvdoF2fhPoLg7KBWtLeeO89wZpPgNgPIUoXmavxGu90h0DcFn/Tj0EtLZa/hFyNbGZ7YJysgksVB2YbxtAprZgfiLy8U6pkHQ8VzChd5ab0U9M72DKqSbljY2ydVHW2TsR02PhvSWDFYCnXEizt/wB+pXaeH41L1tLttsyOJU+B+w8iKF5mox1Nxa7UJ+KFFIUIRFCSINCFmPSNybpJfsxZtq6GJJcty6yNI8q5+KJL5mMoBHOV1cGAKYAE5iQeUKEl5nxFq45Jum6oKDTs1/I18InxnnNVBznVWuOs6bhuVxa1tFzW/LlN953rRqC3razEazPdfWSdOZ06iuhEi/ViucSBp1cKgx34x/0U+164nxH+3rYFbT1Kd4EkO+gYktAOuvdI38zVuEdIby/Hsm4WN9qd4+wUK6H6RLsqN5YE6RGntH3iteIOUBzdQevdW4UTLXaEX5KvuOi2ka3dbNcVmvdWVzlzEdQdh5xzmgloYC11zObiDaVoAcahDm2EZeBF48Vs8PaVUVV9VQAPIAAV1mgNAAXEe4ucSdSvdNRQIoTSihCBFCS4h8oPGzicW6g/RWSbaDlI0ZvMnSegFC9T8Pw4pUQdpufZZimty2XyT2A2OJO6WXZfMlE+x2+NJc34s4jDwNpHufZdjprzSBUHQjfQ0Jr5yxtgJcuINkdlHkrED7KS9pTdmYHbwCmKakuk/JBxUzdwzHSO1QdNQHA8NVMdZ6mkuL8XoiG1RyPsumihcJGKE0YoQlFCSzfHmPb5xkHYorHNswLerHPkRHP3VgxH6ma3dA1236hdPCgdllM94kW2W6lMWbrnFW7zIi9scoGhKjZWP5+hFRa53bNeQBmt9vFWFrRQdTBJy3+/grqwwElQDETMtAhufL2Rv1ra0xcddWWJwmx66uVn8Yf6Qf1Nv/HXD+Im7etgV1PUqVwe3JY5hoXOxMCEBkdd/qq3BgZRy9yk4xPMJzjqlcjwO5czBY9cAjSNNYI+B1rZWkQ6NDpvVuGIMtnURO5QuGshS8oZHL2HuOwEEMGIiOQgggeFU0i3K4Agy0klW1g4OYYIhwA5QtNwo/QWp37NfsFdGjPZtncFy68dq6N59VJFWKpKaE0jQhZ/03xeJtYUtgwTczAHKudlQzLKvMzl5GASfENa8Cyk+rFU28rri38kYk/+3vmdfwT6+O1C9N29L/IeYR/kXExPze/ExPZPv/ZoR29KYzjzCn8DTH4a4Xw9i8HK5NbDNKkqY1Xqo1pKmucNWblqOEa/Mu6oTAneNR486a8oV6BoSXz16QW8uLxK9L9wfB2oXssOZosP+o9FX0K1an5MrkcRtD8pXH/Yzf4RQsHxMThj4LtooXl0aSaU0ISoSWf40ua+coWbVtXbPOVlzHQxsRuPr8cNe9S0WAJnTVdLDHLRvPeJAjUWUCx33s+qZvlyEOcKCWbKSPHl41U3vOb/ANTa+9aHd1rv+YvadAr5RHrwIjSN9H+GuY7chW7/AK61XPd/r1p1qs3cab7T/wDFb/x1wceZyePoFezUqZwJYZjqZa53dY5QNPH91asG4WEbPNRcLHwT3GbcvaHI3x5TJ6a75txyrVWEuaP9lbhzAcf9VW4m8V7QZgcz3Ea2EAbIhksHAnbrpoaoe4jMJ2kEReBtlaGNBymNA0gzaTaI+y1+EC5FyTlIBWTOkafVXUZGURouNUzZjm1T1SUEKEJTQhCmhLWhCE0IQmhCUUIWX9I/TjD4UFVYXbokZEMgH89tlHxPhQt+G+H1axkiBvPsuNYzEm7ce40ZrjM7RtLkkx4SaF6djQxoaNgjyTNCa03ybD/iNnwFw/8A1uP30LD8S/8AM7w9V2+aF5ZGkhKhCMUIVBxJV7TEqzBc9gEE7aSPtisVUDO8ExLV0aJOSmQJhyruH3icRbuAKM7KhQCNCNC4HORmFUUnE1Q/eYj7+q01WgUnMMmATP29Fe27ciBziD07rchptG/5VbgJEdaLA4xfrVZt/wAO/wCrt/464WP+Zvj7K6ntVjwK5DONpLCZiJVGn7a0YEi3L3Ki8WvvCc4/6hdYDI+ZTJ7xDAesSZMR03rXX+XMNhkeatw3zZToRB8lWsxS2L/aKz3xczLH/L1nL0y6n/wZpMtZ2kyXT5cOS0ABz+yywGxB48een7rW8PQC1bAMgIsHroNa6dMQwAbguPWJNRxO8p8CpqtI0IQoQjQhYDjnymW7V1rdmyboQlS7PkBIMHKMpJEzqYoXXofCXPYHOdE8J+yr/wCdc/8A4g/vj/8Azourv5MP8/p+VHxXyp3j+DsW08WZn+oBaFNnwdg+ZxPhH3WdxnH8djW7MvcfP/yrYgEdMq7jzmhbGYbD4cZoAjaevRbb0N+T0WmW9jMrONVtDVVPIudmPht50Ll4z4nnGSlYbTtPJc34x+MX/wBbc++1AXbo/pt5D0UOmrFrPkvP/ELf6D+7u0Ln/FP/ADHmF2ukvMoChJegKEIRQhZvj8te0RWFlQzZjAYM2qnwjX477VgxMuqWHyiTPFdPCQ2lc/MSBHAKOuJL4m3egItxwoGxybBmjn49D0iqw8uqtqRAJjw39bFaWBtF1OZIE+PDrVXaGASO7tMSJMPoJJzd49fZrdoJFuj7rEROt+h7LN3/AMYf9Xa+xq4XxD5m+PoFdT1KkcFuDtboIgLJmYklUEbdPtq7BNAa0zsPqUnTcDeFK45IyOQGVLoZgAdg22YjXU/VWyuYhx0BkqzDXlosSIHkoIstbTtCi/0gOgA2tBpygeZJ1+znVlcxuYgd6RynRX5m1HZJPcg84169dmrwNkpbRDuqge8CK6VNuVgbuC5FV+d5dvKeqaggaEkKaa9LSSXzOp0oGi9wjTSV76Hejxxt/syxRFXO7ASYkDKOQYzoT0JgxFJZcZiv4enmiSbBdn4PwSxhVy2LarO53Zo/KY6mheYrYipWMvMqwWmqV878Z/GL/wCtuffakvZ0P0m8h6KHTVi1HyZ/+o2deT+/uNp+/wB1Cw/Ev/M7w9V240l5ZKmhEUkJUIWY44AcSe6zIFTtlGndzHKfIc5+rcc/EAGrpItPmurhZFHUAycvldN4a5bOLW4EYI5Jtz3RnXTMPzTr8PCKiwsNcOix05/ZSeHjDlhIka8t3NXdpwpGbXYjKI9ltSTvpr/WrdYXPhHisThmsOrhZu9+MP8Aq7f2NXn8fZzfH0CvZtUrg6ntWKjUeX5Ig6+Yq3ATlHj6ofEGeCf4yF7szl7UZz0WYnp9Xt1vrRadJv11qp4ebxrFuutFEw2CDLcFzOCLLvaUn1UDnf8AOkD+NoNpgtIdPykgbhPqrX1S1zS2PmAJ3mPSOt+n4fdLWrbNuUUnzjWuhScXMBO5cqs0NqOA3lPipqtI0IQNCaI3oSXzOmw8qBovcHVGmkuhfI5+GxH6CfeakuP8Z+RnM+y6kaa4CIpIXztxkRiL46Xbn32oXs6H6TeQ9FDpqxaX5OD/AMSw/wD1P2VykVi+I/8Amd4eoXcqF5VAUJr1QkhQms5xy39PAzsrIpuInrFVbQjqORrBiB/U2mQJA1gFdLCn+lNgQTBOkkKNaZmfD+ssXjkzDKRbDMdjsADUGklzOZjlf2VpADX7e7fnA91e4a3mkCY0zTy0bQT4wNByrc1pdp1r+2iwvMXPgszc/GH/AFdv7Grg/Evmb4+yvZqVL4Qe++uhkHnpkQ/uqWC08D6lDtPEKVxi60BYBz3AgG8ywkEA6bD+zXSquMRvMJ4domdwn6KLZVEzqvaq2V7Cs5m2CSNARqNh9tQAY2QJBu0E6Kxxe/KTBFnEDVaXDWsiKu+VQvwEVvY3K0DcuY92ZxdvTs1JQQpoSoQhQhfNKbDypDRe4OqNNJdB+R38NiP0E+81C4/xn5Gcz7LqVC4CIoQvnjjf4zfjbtrn32oXs6H6TeQ9FCoVi0vycD/iOH/6n7K5SWL4l/5neHqF3CmvKo0ISFJCU0IVHjUJvXwJzfN+7G+/L31jqAmo+Ncq6FIgUmE6Z7qqwF0dvbIDNbJVe93ocjXITsM2h6/CM9IjtWkSRpe9+HjZa6rT2TgYBubWtx4xdaFAWGsHaI1kw/OYHtH4V0NR1x/dc8wNOtP2WcuH+kXP0Lf3TXnviB7zfH2VzNql8FjtLmmYmYETqFT91XYI2AO73KH6a7Qn+MtGVwZKXQ0R0aOpj2ufMV0KxgB24z9VPDiZbvEfRQ2YEszdoLTPcK9DdIIk9BoP4mKzckmYJMc+utVbBAAEZgGzy660Wm4bPY282+RZ+Fb6U5GzuC5daO0dG8qRViqSihNI0IXkjlTQvmlNh5UhovbnVGmkuhfI5+GxH6tPvNSXH+M/IzmfZdTIprgJLQhfO3GB/SL8bdrc++1Jezo/pN5D0UOmrFpvk2/9RseVz9m+9Cw/Ev8AzO8PULuFC8sjSTSIoSQoTWa9J3UXlgsDky3Mo17NmA+3l4iufiiM4vsvG4ldTBA9mbDWRO8BRrfZ/Ok7GTaDqonVc66SvOPt3qDcnbDJpIHjwVhz9gc/zQTxg7+uCv7LxqusRqROXRuYOmmUb8zW4GBI66ssLhNj11yWcf8AD3P0bf3P96898QEPbyVzNvNSOD2R2lw6DUsTvAyoOVXYN5gCdAfUofAHiFL4uT3VgrnuBZIgQWE7wdgv110apsBvMdeCdAC51gT9FEtvnTs3ufRoLgSBHalZjfcCR/vygDmbkLrCY4/sriMrs7W3OWeH7rS8OYm1bLblFmfIb1vpklgJ3LmVgBUcBvKfqaqSNCEKE0qEl80tbKkqwgqcpHQjQj40DRe3BBuEKaFf+hXpAMFiO0ZWZGQowXcAlSGAJgkFdjyJoWTG4Y4inlBggyF0b+cnBQNbuvLszp4HWPhNC4v8qxHDzRHyk4H8q7/dmhL+VYjcPNchx94PduOJhnZhO8MxInx1oXpKbS1gadgHoo9Ckrv0M4nbw2MtXrshFzSQJIzKyjTzPKhZsbSdVoljdbeq7nw3HJftJdtHMjiQf3HoQZBHUUl5WpTdTcWO1Ck0KCNCSBNCazPHXy4ggOEF5FVmPsDMfgCAdfDluOfiDFSJjMAJ3LqYUZqUkTlJIG+yZs4dRiltC4DbtsCoGpld7entSZ+PPSosa3tgwGw6jmpue40DUI7x18dvJXtpYPfBXaZEZtH5ac5OvQVvAH9376rCdO7foLMjW9dn8wfBFrzvxAzUbyWhm3mpPCvwrdI1EkT3RofMxUsFs8U3aHwUzi1iRl0l7gVfBiwgzudc3LYV1KrZbG8+6VB0Gdw+kKNFy5ZyBV+hDFm6sG2XkRG/8THvPZlAHdm/GVZ3GVMxJ70W4R1C0+HuBkVhoGUHykDSug12YAhct7S1xB2L1FNRSIoTQoSSFCFmeLeguDvuXa2yMxkm22WTrJI1EnmYmhbqXxCvTGUGRxUH+bLBdb/94P8ATTVv82xHDyS/mywXW/8A3g/00I/m2I4eSX82WC63/wC8H+mhH82xHDyS/mywXW//AHg/00I/m2I4eSX82WC63/7Y/wBNCP5tiOHkh/Nlgut/+2P9NCP5tiOHkiPkxwXW/wD2x/poR/NsRw8lrMBg7dm2lq0uVEEKN/rO53M+NJc+o91Rxc65KkUKKIFCEgKElm+O28t4+qBdRVDtshVpJ8DzBrBiBD9lwBO6CunhTmp7TlJMDbZR7IUPYCBe5eySDo3ePeJ5kiPhUGwHMAGjo5q10lry46tnlbRXdm1OgjWI5R3W1IG+kbj2q3AWjrRYnHb1qFm7Y+lu+a/s0rzmP/UHL3V7dvNTODvF1wDBIiZiNAZ+qp4IkfVDxLfJSOK5cp5HOIMH1sw1mTOg/wC6uk6A2+s/WU6E5vD2XnBEjNmCLlsuhysDmOadV3G5qbJEzFmka8dyKkGIm7gdOG/RXnDlK2rYO4Ub+VbKQhgHBYaxmo48VIqaqQoTRihCAoSSoQgRTQkaEIAUISihCIoQitCEaSEI2oTRIoQhNCEZoSVFxAzfumAcmHJAIBEzOx6Vjq/qO4NW+jak3i9V2DI7ayrMmUZWBQZAGYTDfnQY02+ymnHaNBIixtbXetVSezeQDtF72G7r83ttoBKwu08pMNoJJnXT+rW4GBa3R87rCROt+gs1a/CXf0h+zSvN44zVnh7lXt2qXwkDtLhaYCzoR5c/CangzbzQ+YtwR9K+NWsKEe+6he1BC7sQrAkKNyZgaaaaxXocNgsRi3htJswZO4X2kqoVWMBzGLedtyp+P+kQs3BbWxdutca5dBtLmdVWDETyJBPTWr8J8MOKbUd2jW5XRLuOl1J9fs8sgmWiy13oxxtMZYF1A6+ywdChDiMw10MHSQSOXKrMRhn4d2R5BO9pkLDIJMfVWlUJIxQmkRQhChJKhCBFCEqE0hQklQhChNEChJEUJpChJGKE0iKEJLQksp6XcV+bXlZUe4920yBUQtzEE8ufP4Gs9Rhz5gQLRddLB0xVplrjABlUPDeOpDO6XEWxdGcEA3M6RnkAmdSfLLVApZKjW8it1Sk4ixuRbdB0Wt4TxO3dUXbdwXE0gr1yto2bUECSQde9WzNlN1zKtJzTlIg8fBUtj17v6Q+4lebxg745e5VrdvNK1jxZa7cb1bVo3DtsA3+VX/DKLq1RtNmrnQPp90VHAMJPBUPG8NOJs4+0A4vIA9u8QrW7ZAbtbZfS2QCJG0vEy9evpVh/CVcDVJGU2cwE5nSbEC7pvoCYE6NWP5Kjao8inbVlmdbuYF7SXMpaFVQwvMQ6hQQQbKbmRJrNTcCz+HDYY7vGNTlNOCDJBDg8nQK15If2kzu8ZseSlY7D4/H923dXCpZUGyEaGxF9ACCwOqop7pXWGnVokdLBVsJQpNfkzZrGdGtmLHbm1a62ZsGBKxVA5zjJWu9GMfdxGFtXL1t7N4iLiOhQh1kEhW1CnceBrBjaLKVZzKbgW7CDNk2GRcK3ArMpJRQhKhJKhCBoQhFCEhQhKhCQoQiKEI0ISoQkaE0ooSVJ6WXMR2SWsKG7S+4tm4ASLKH17hPIgbeJ01FC04YU8xdU0F43nYFkexv2Gaw1y1ftKAlq85zEIHGa28HRk9ok6Kenq48VlDmgic1r6fudBv8AXpNqNeA5oLTMkcY18U1aU4a5cyHvdqzsCQA7yJYsR3FkqPgNSYrN2zsxL7wYEC9js3mx/CmXCo2TpEeC88DjCWruLvavddRdFsAJaDMViOoJEtr4HWTrFTtYFPSNeutVGt/VcKbdADE7Vc4Qybh/P/wr/lXFxvzA8FlGpVfxnBG8t6yGCdraClyJy9+dh5RWj4NjW4Suys5ubK42GtxCVWn2jC3kouJOJtlPnFy3cCwbTJaW2EEPmOYow9hBGnrV6F1ahVYXYdhbJOYEklzpZAgPZvcTM6c1TTY/NBI013C871HlBacZHF7OmV8ygJAvZVL9nClVFxZKnIbiDMuX6OgtrPxLXBw7PK+WwTmk08xy5yXBziwwHDtMrjldm/qVuFj6+fC23l4Wt0S/ce2MNiba3LS9wtaZgltQyMkCygDDtFkEyNNK6NN9Jkvq95sRDbTmghxJqOJHdMHbe6pIJsOvRWvyf8bv37d/5y63Gt33toyJlDJbyjMAORM1L4pSo0ajBSBEtDiNYlRYHEEnetO+JUbyPMEVzC8DVWCmToiL4OozR1yn/KjMEshmEExSnaT5AmkHgpmm4aonEgbyPcaecIDCUBiAdpPuNGYIyEIfOl8fgaWcI7NyabiNobt9RqJrMG1TFCodAnbeIVhKyR4Amph4Oigabm6oHFptOvSDS7RqfZO1XtsQBvI8wR+6mXgapBhOiC4tTpJ+BozhPs3IPiVG5I8wRQXgapCm46IriVIkSR1AP20ZgjIQYKS4tCYBk9IM/CgPBsmabgJKzHpRxLEDFYaxh8QLAurcktaDy6AECCJGk08wWzDUmdk5725ojbCpL9llLp2xZwQSwQoGujKJHdOXcbdQADmAPLqhoLmTM7IuZMxqPPZGoi2kOkAxA3cEXVe1Q2l7EKAGMKQrBRDZYYQAcu/dkxozGseGbVYT2jpJJAOu242XJ2/3cwAnfKZv1v6lRsRwnEYhLtsYgWrPqlGsJDN6xKkKsAliZHPnXWoudq4X6jaVJtVlMhxbJ3z++5XWCtZQw3ggE9SEXWuRjtRy9ysgMuPNeEtBr2RxKXLbIR15kH3TVWCdlOZphzXAj2UnaQdCsziOE4u1ls3bwTB4Rs1u4CqveymUDzIUWxvIjbQjUe1r4/B1GGrRpZ61bulpmBsdG3vDdfiNDlo0Hk5XuhgvPp5KQMVkuWrVrKzXUdixhEUL2ihcpVwVy3Rz3TflWdrGupPxTgW5TlcHAlxzZLzmZB7g2bdJVjmvD205B2g7IE81BtYlrfEktYe726vkS4oYMMOF0zK57qhSW7h2OnMVu/hWVsAX4hopEHMx9hnzb22km3ejcd81ip2dT+n3p+Zu6OO5a7h3DksgWbQW2VYwVuDL3iS2s767SPsFefr16uIq5qrpfYTO4R5wtrWtYzuju7o6t4Kc1uWKOrXLwMAF1hhuIPLyk7+dVlveyuEu5i/W5AMNzNOVvI263rwzwCFJTRswLSO75DWSOnvpaCBbWb7kwJMm+kW3rIelSf03BZFEHPK5hDkCRMtG0QDGp8ZrRSHccBZWN0M3UPjFmz80a9hT3cNiczoZDDM4zW4KglVlRvso1qdMOLjNpG/6hAMEB154K/tYBL4v4jLmc9pbUtchUVBkPd9s9orPMbQNYqm4ERxN+iVAkggTbl1Cyvo3cV7GGW+WjMxtKWYLcuK5lmynV4yqM/JSBNSxTnguyeI4QFoDRmNvFN8Zulr+IVoCLaUBjLC0DrmCrrMxqJ9XpUKLQ2mwjWdNJ81M3KfukLf4ew+mDAzl0N0qqhSZ2MmddpkxqadIOyVBpfSdL3UXwfupPAcIpfiIdFLToQcoQFbj9xSJjQbwdBMHSrHQezy7ePsqnlwEk9c1CxmHX5jgGEMWvWwxIMgt2mZSeYOVT7hTH6r77PIqbTciI18VoPTfDjs3tSCFs9qHBBcHUWbYEnR7gjTUBSOYqulT7Nwcbzp7nkq6b82lr33Kb6M4xbuFsXH+klCuXMFyvb7uqDZTG/vMbVCswNfDr+Om63ugggkNt4a+O/grW+oElLYttCksr5sqvoZA3jU7chVToHytg2uDOqTSTZxkXsRGii2cOpIkKFNzS/BDNG4ltm8dN6ra0GxsJ+bb9dvFWOeQLax8uweWxOPh0zKqpbN5HlHzASYIEEmM5kCSSNdtqtYcpyNgEnXrb4qBJILiTEadbPBZ3gl5rty8LrMMaX/Bs2QWlQmSoaQ7xm72vrkjx0VWACwvv9dx12TfwV1UBrQWxkjWNZ9AnsJfV1cXLnZqmJa0xLr3sqLbNwPCwx11A2c6TBFDqBADPmkzw1J0vbx5qDmQbCe7OnjEXUrCej+KuXLdm+4fCWGF1WJAe6VkW0cSdV1kxqI8I1hwgkaqt9ek1pewQ424Deri0ZLnkXP1AA/XNcPHHvAcAsrNqbuJPXwI3B6iucwlpkK1R7z5vo8RDW+pQMpHRlMjpXWwldwc11N2Vw4wfApEtDSHCZVPgeGYWzdN6xbVX1GguEQd4XVa6uJ+K46vS7GrUDm8cs246qpjMO12YAgqwwxtrIAKqxzMLdhgWaSZLZN9TWGpXqVY7WoDFhcWA3blcKjGXY2/GVI+c+yBcyTP4E5viQNah2rRbMITFYalpn6IviTGULcyZs0m2ucHrOaZ99Lt2RlzW10umKo+bLfTWyk2eKMmiLdgbSluROvOasbi2ts130/CqcWvu5v1/KgcTw9vEXUvXvnPaW/UKrbAUnw57DfpVgxzYIcQZ4fhDXlghggKNY4ZaFq9aKYjLeZmf1czM0EmZEagGNqQxrZBzC3W5TNUyICc4GmXDWrdxbwZbQXRUJBjXwIBnfkBND8TSLyZHXgh9QgnKNqaXgtoW7NoduEw9ztLWiSGJLamJOpYgEn1j7rP45pvmHkfsl2lyY1XvG8Ew7m4x+c57oyvpbAK9AB6vmKj/FUQBBFr6FDa7xsshZ4VZRrDqt/Phx9GMqFRpBmfWJgamkMWwT3hczp+EzWcbEW5r3awVsNeuf0kXL5+kORIggiFHLQkacj76Di2GDmEhR7Uxli3NM3uGo1i3hy2K7Oywe2MiHK65srbSYzHQkjWpfxzdrgjPDi4Nuo/D+FpNq/fW+cSFGfuBkLiYbJsSJ0MbgGkcVSAyscI64bVM1nSbWU/hmHs4dWW185hyWYNaB7x3I6eVV1MSx/9wUe1dtCsLPEQn4M4hTEGbMzH2DlFRbWaz5XqLn5/nbKF3iKv+EbEEbwLLCT7hTNVjrFyBUy/I1MNjkjIDfCTMGwZHSDl0PiKQLAIDhHMJitfMW38Uyb1nMD3xEwTZOcA7gPlkU5gQ11uYUv4g7r+MeSg2+GYEXDcdGZixYzbYySZOhkbk6RVrK1SwLtOSk7G1C2BZam1xpMmW0lydhKFR72IAjynypOxFNgMn3WMtc4qMghQP4JOpPxriV6mdxKvaI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19672" y="1844824"/>
            <a:ext cx="3304604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festival.1september.ru/articles/576168/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2666048" cy="251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90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Буквица</vt:lpstr>
      <vt:lpstr>Загадки</vt:lpstr>
      <vt:lpstr>Кирилл и Мефодий</vt:lpstr>
      <vt:lpstr>Кирилл и Мефодий</vt:lpstr>
      <vt:lpstr>Слайд 5</vt:lpstr>
      <vt:lpstr>Буквица</vt:lpstr>
      <vt:lpstr>Буквица</vt:lpstr>
      <vt:lpstr>«Красная строка»</vt:lpstr>
      <vt:lpstr> «Я есть Альфа и Омега» </vt:lpstr>
      <vt:lpstr>Древнерусские буквицы</vt:lpstr>
      <vt:lpstr>Буквицы</vt:lpstr>
      <vt:lpstr>Виды орнаментов</vt:lpstr>
      <vt:lpstr>Слайд 13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Буквица</dc:title>
  <dc:creator>Наталия</dc:creator>
  <cp:lastModifiedBy>User</cp:lastModifiedBy>
  <cp:revision>20</cp:revision>
  <dcterms:created xsi:type="dcterms:W3CDTF">2014-03-18T19:25:50Z</dcterms:created>
  <dcterms:modified xsi:type="dcterms:W3CDTF">2015-01-27T16:05:06Z</dcterms:modified>
</cp:coreProperties>
</file>