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4" r:id="rId3"/>
    <p:sldId id="285" r:id="rId4"/>
    <p:sldId id="275" r:id="rId5"/>
    <p:sldId id="286" r:id="rId6"/>
    <p:sldId id="287" r:id="rId7"/>
    <p:sldId id="288" r:id="rId8"/>
    <p:sldId id="289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tclassic.edu.ru/" TargetMode="External"/><Relationship Id="rId2" Type="http://schemas.openxmlformats.org/officeDocument/2006/relationships/hyperlink" Target="http://www.artsait.ru/art/v/vasnecov/main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288" y="357188"/>
            <a:ext cx="4372165" cy="60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Как зовут девушку, изображенную на картине?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Назовите место действия на картине.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На чем сидит девушка?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Во что обута главная героиня?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4295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Где разворачивается действие картины?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Сколько всего человек изображено на картине?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Назовите цвет платья главной героини.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Какая прическа у главной героини?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Какие животные или птицы изображены на картине?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Что держит в руках Царевна-лягушка?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182" y="1600200"/>
            <a:ext cx="57836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ресурсы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http://www.artsait.ru/art/v/vasnecov/main.htm Русская живопись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http://www.vasnecov.ru/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Русские художники. Васнецов Виктор Михайлович.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http://www.bibliotekar.ru/rusVasnecov/35.htm Художник Виктор Васнецов. Биография и картины Васнецова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30 «Виктор Михайлович Васнецов» ООО «Издательский дом «Комсомольская правда» , М, 2010г.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И.Долгополов "Рассказы о художниках", "Изобразительное искусство", Москва 1975г "Виктор Васнецов" (Москва, издательство "Белый город",2000г )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http://www.bibliotekar.ru/rusVasnecov/35.htm Художник Виктор Васнецов. Биография и картины Васнецова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http://artclassic.edu.ru/catalog.asp?ob_no=21571&amp;cat_ob_no=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Коллекция: мировая художественная культура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183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 </vt:lpstr>
      <vt:lpstr>Используемые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Михайлович Васнецов</dc:title>
  <dc:creator>Admin</dc:creator>
  <cp:lastModifiedBy>15</cp:lastModifiedBy>
  <cp:revision>17</cp:revision>
  <dcterms:created xsi:type="dcterms:W3CDTF">2014-01-30T08:08:37Z</dcterms:created>
  <dcterms:modified xsi:type="dcterms:W3CDTF">2015-01-23T10:01:04Z</dcterms:modified>
</cp:coreProperties>
</file>