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7" r:id="rId4"/>
    <p:sldId id="278" r:id="rId5"/>
    <p:sldId id="279" r:id="rId6"/>
    <p:sldId id="280" r:id="rId7"/>
    <p:sldId id="281" r:id="rId8"/>
    <p:sldId id="276" r:id="rId9"/>
    <p:sldId id="282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41746-D28C-4553-B525-A44C7C4FCBB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B3B86-515F-4BD1-A7BB-F1BD22CC7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2428892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876"/>
            <a:ext cx="4572031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1). Какого цвета одежда на главной героине? </a:t>
            </a:r>
          </a:p>
          <a:p>
            <a:pPr lvl="0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2). Какая прическа у главной героини?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6" y="428625"/>
            <a:ext cx="7603027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1). Как называется картина? </a:t>
            </a:r>
          </a:p>
          <a:p>
            <a:pPr lvl="0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2). Назовите имя богатыря, изображенного в центре картины.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1). Как зовут богатыря, сидящего справа от Ильи Муромца на белом коне? </a:t>
            </a:r>
          </a:p>
          <a:p>
            <a:pPr lvl="0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2). Как зовут богатыря, сидящего слева от Ильи Муромца на рыжем коне?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1). Кто из богатырей держит в руках копьё? </a:t>
            </a:r>
          </a:p>
          <a:p>
            <a:pPr lvl="0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2). Кто из богатырей держит в руках меч?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1). Как звали коня Ильи Муромца?</a:t>
            </a:r>
          </a:p>
          <a:p>
            <a:pPr lvl="0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2). Какого цвета конь Ильи Муромца?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1). Какие деревья изображены на переднем плане картины? </a:t>
            </a:r>
          </a:p>
          <a:p>
            <a:pPr lvl="0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2). Какие деревья изображены на заднем плане картины?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762" y="357188"/>
            <a:ext cx="4431692" cy="600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1). Как называется картина? </a:t>
            </a:r>
          </a:p>
          <a:p>
            <a:pPr lvl="0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2). Сколько главных героев изображено на картине?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128</TotalTime>
  <Words>137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Викторина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 Михайлович Васнецов</dc:title>
  <dc:creator>Admin</dc:creator>
  <cp:lastModifiedBy>15</cp:lastModifiedBy>
  <cp:revision>17</cp:revision>
  <dcterms:created xsi:type="dcterms:W3CDTF">2014-01-30T08:08:37Z</dcterms:created>
  <dcterms:modified xsi:type="dcterms:W3CDTF">2015-01-23T09:59:23Z</dcterms:modified>
</cp:coreProperties>
</file>