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5143512"/>
            <a:ext cx="3328982" cy="11430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«Ковер-самолет». 1919-26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57203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8572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 царстве у Кощея Бессмертного». 1926-27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9"/>
            <a:ext cx="764386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5429264"/>
            <a:ext cx="3328982" cy="10715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«Сивка-Бурка». 1926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464347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127</TotalTime>
  <Words>16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«Ковер-самолет». 1919-26</vt:lpstr>
      <vt:lpstr>«В царстве у Кощея Бессмертного». 1926-27</vt:lpstr>
      <vt:lpstr>«Сивка-Бурка». 1926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 Михайлович Васнецов</dc:title>
  <dc:creator>Admin</dc:creator>
  <cp:lastModifiedBy>15</cp:lastModifiedBy>
  <cp:revision>16</cp:revision>
  <dcterms:created xsi:type="dcterms:W3CDTF">2014-01-30T08:08:37Z</dcterms:created>
  <dcterms:modified xsi:type="dcterms:W3CDTF">2015-01-23T09:55:11Z</dcterms:modified>
</cp:coreProperties>
</file>