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5643578"/>
            <a:ext cx="3471858" cy="7143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«Снегурочка». 1899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85728"/>
            <a:ext cx="435771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3512"/>
            <a:ext cx="8229600" cy="121444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«Спящая царевна». 1900-1926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85728"/>
            <a:ext cx="814393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5357826"/>
            <a:ext cx="3257544" cy="100013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«Бой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Добрыни Никитича с семиглавым Змеем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Горынычем».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1913-18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85728"/>
            <a:ext cx="471490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134</TotalTime>
  <Words>19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«Снегурочка». 1899</vt:lpstr>
      <vt:lpstr>«Спящая царевна». 1900-1926</vt:lpstr>
      <vt:lpstr>«Бой Добрыни Никитича с семиглавым Змеем Горынычем». 1913-18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 Михайлович Васнецов</dc:title>
  <dc:creator>Admin</dc:creator>
  <cp:lastModifiedBy>15</cp:lastModifiedBy>
  <cp:revision>23</cp:revision>
  <dcterms:created xsi:type="dcterms:W3CDTF">2014-01-30T08:08:37Z</dcterms:created>
  <dcterms:modified xsi:type="dcterms:W3CDTF">2015-01-23T09:45:40Z</dcterms:modified>
</cp:coreProperties>
</file>