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01042" cy="450059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Муниципальное бюджетное образовательное учреждение </a:t>
            </a:r>
            <a:br>
              <a:rPr lang="ru-RU" sz="1400" dirty="0" smtClean="0"/>
            </a:br>
            <a:r>
              <a:rPr lang="ru-RU" sz="1400" dirty="0" smtClean="0"/>
              <a:t>дополнительного образования детей</a:t>
            </a:r>
            <a:br>
              <a:rPr lang="ru-RU" sz="1400" dirty="0" smtClean="0"/>
            </a:br>
            <a:r>
              <a:rPr lang="ru-RU" sz="1400" dirty="0" smtClean="0"/>
              <a:t>Центр развития творчества детей и юношества им. А.П. Гайдара, г. Арзамас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800" b="1" dirty="0" smtClean="0"/>
              <a:t>Презентация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«Сказки в картинах В.М. Васнецова».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005064"/>
            <a:ext cx="3786214" cy="207170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 педагог дополнительного образования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высшей квалификационной категории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Смолина Марина Николаевна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797300" cy="25114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142984"/>
            <a:ext cx="3614734" cy="34290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Михайлович Васнецов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(1848-1926)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285728"/>
            <a:ext cx="4286280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«Витязь на распутье». 1878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76672"/>
            <a:ext cx="7620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«Иван Царевич на ковре-самолете». 1880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772817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135</TotalTime>
  <Words>25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бюджетное образовательное учреждение  дополнительного образования детей Центр развития творчества детей и юношества им. А.П. Гайдара, г. Арзамас Презентация «Сказки в картинах В.М. Васнецова».  </vt:lpstr>
      <vt:lpstr>Виктор Михайлович Васнецов   (1848-1926)</vt:lpstr>
      <vt:lpstr>«Витязь на распутье». 1878</vt:lpstr>
      <vt:lpstr>«Иван Царевич на ковре-самолете». 1880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Михайлович Васнецов</dc:title>
  <dc:creator>Admin</dc:creator>
  <cp:lastModifiedBy>15</cp:lastModifiedBy>
  <cp:revision>24</cp:revision>
  <dcterms:created xsi:type="dcterms:W3CDTF">2014-01-30T08:08:37Z</dcterms:created>
  <dcterms:modified xsi:type="dcterms:W3CDTF">2015-01-23T09:04:47Z</dcterms:modified>
</cp:coreProperties>
</file>