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851648" cy="1828800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Интеллектуальный калейдоскоп</a:t>
            </a:r>
            <a:endParaRPr lang="ru-RU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«Природа и история</a:t>
            </a:r>
          </a:p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Астраханского края»</a:t>
            </a:r>
            <a:endParaRPr lang="ru-RU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5589240"/>
            <a:ext cx="4971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Презентация выполнена учителем географии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МКОУ Михайловская  ООШ» Бабаевой Л.И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   1        2        3</a:t>
            </a:r>
            <a:endParaRPr lang="ru-RU" sz="9600" dirty="0"/>
          </a:p>
        </p:txBody>
      </p:sp>
      <p:pic>
        <p:nvPicPr>
          <p:cNvPr id="4" name="Picture 8" descr="C:\Documents and Settings\ученики\Рабочий стол\Бабаева Л.И\0_312a3_468143dd_XS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4"/>
            <a:ext cx="2714645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C:\Documents and Settings\ученики\Рабочий стол\Бабаева Л.И\CAFOUPC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857364"/>
            <a:ext cx="2831742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Documents and Settings\ученики\Рабочий стол\Бабаева Л.И\CAQLOJU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1857364"/>
            <a:ext cx="2571768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42844" y="4857760"/>
            <a:ext cx="37587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Педагогический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5357826"/>
            <a:ext cx="32848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мЕДИЦИНСКИЙ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00826" y="4786322"/>
            <a:ext cx="193918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рЫБНЫЙ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>
            <a:prstTxWarp prst="textWave2">
              <a:avLst/>
            </a:prstTxWarp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Проще простого</a:t>
            </a:r>
            <a:endParaRPr lang="ru-RU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6000" b="1" dirty="0" smtClean="0">
                <a:ln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Установите соответствие</a:t>
            </a:r>
            <a:endParaRPr lang="ru-RU" sz="6000" b="1" dirty="0">
              <a:ln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  <a:tabLst>
                <a:tab pos="3143250" algn="l"/>
                <a:tab pos="3314700" algn="l"/>
                <a:tab pos="3590925" algn="l"/>
                <a:tab pos="3943350" algn="l"/>
              </a:tabLst>
            </a:pPr>
            <a:r>
              <a:rPr lang="ru-RU" sz="3600" dirty="0" smtClean="0">
                <a:latin typeface="Comic Sans MS" pitchFamily="66" charset="0"/>
              </a:rPr>
              <a:t>1.Итиль</a:t>
            </a:r>
          </a:p>
          <a:p>
            <a:pPr>
              <a:buNone/>
              <a:tabLst>
                <a:tab pos="3143250" algn="l"/>
                <a:tab pos="3314700" algn="l"/>
                <a:tab pos="3590925" algn="l"/>
                <a:tab pos="3943350" algn="l"/>
              </a:tabLst>
            </a:pPr>
            <a:r>
              <a:rPr lang="ru-RU" sz="3600" dirty="0" smtClean="0">
                <a:latin typeface="Comic Sans MS" pitchFamily="66" charset="0"/>
              </a:rPr>
              <a:t>2.Советская </a:t>
            </a:r>
          </a:p>
          <a:p>
            <a:pPr>
              <a:buNone/>
              <a:tabLst>
                <a:tab pos="3143250" algn="l"/>
                <a:tab pos="3314700" algn="l"/>
                <a:tab pos="3590925" algn="l"/>
                <a:tab pos="3943350" algn="l"/>
              </a:tabLst>
            </a:pPr>
            <a:r>
              <a:rPr lang="ru-RU" sz="3600" dirty="0" smtClean="0">
                <a:latin typeface="Comic Sans MS" pitchFamily="66" charset="0"/>
              </a:rPr>
              <a:t>3.Калмыки</a:t>
            </a:r>
          </a:p>
          <a:p>
            <a:pPr>
              <a:buNone/>
              <a:tabLst>
                <a:tab pos="3143250" algn="l"/>
                <a:tab pos="3314700" algn="l"/>
                <a:tab pos="3590925" algn="l"/>
                <a:tab pos="3943350" algn="l"/>
              </a:tabLst>
            </a:pPr>
            <a:r>
              <a:rPr lang="ru-RU" sz="3600" dirty="0" smtClean="0">
                <a:latin typeface="Comic Sans MS" pitchFamily="66" charset="0"/>
              </a:rPr>
              <a:t>4.Ярлык</a:t>
            </a:r>
          </a:p>
          <a:p>
            <a:pPr>
              <a:buNone/>
              <a:tabLst>
                <a:tab pos="3143250" algn="l"/>
                <a:tab pos="3314700" algn="l"/>
                <a:tab pos="3590925" algn="l"/>
                <a:tab pos="3943350" algn="l"/>
              </a:tabLst>
            </a:pPr>
            <a:r>
              <a:rPr lang="ru-RU" sz="3600" dirty="0" smtClean="0">
                <a:latin typeface="Comic Sans MS" pitchFamily="66" charset="0"/>
              </a:rPr>
              <a:t>5.Хазарское</a:t>
            </a:r>
          </a:p>
          <a:p>
            <a:pPr>
              <a:buNone/>
              <a:tabLst>
                <a:tab pos="3143250" algn="l"/>
                <a:tab pos="3314700" algn="l"/>
                <a:tab pos="3590925" algn="l"/>
                <a:tab pos="3943350" algn="l"/>
              </a:tabLst>
            </a:pPr>
            <a:r>
              <a:rPr lang="ru-RU" sz="3600" dirty="0" smtClean="0">
                <a:latin typeface="Comic Sans MS" pitchFamily="66" charset="0"/>
              </a:rPr>
              <a:t>6.Казахи</a:t>
            </a:r>
          </a:p>
          <a:p>
            <a:pPr>
              <a:buNone/>
              <a:tabLst>
                <a:tab pos="3143250" algn="l"/>
                <a:tab pos="3314700" algn="l"/>
                <a:tab pos="3590925" algn="l"/>
                <a:tab pos="3943350" algn="l"/>
              </a:tabLst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А.Приказ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Б.Киргиз-кайсаки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В.Ойраты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Г.Каспийское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Д.Волга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Е.Большая</a:t>
            </a:r>
            <a:endParaRPr lang="ru-RU" sz="36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        Ответ</a:t>
            </a:r>
            <a:endParaRPr lang="ru-RU" sz="96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  <a:tabLst>
                <a:tab pos="3143250" algn="l"/>
                <a:tab pos="3314700" algn="l"/>
                <a:tab pos="3590925" algn="l"/>
                <a:tab pos="3943350" algn="l"/>
              </a:tabLst>
            </a:pPr>
            <a:r>
              <a:rPr lang="ru-RU" sz="2800" dirty="0" smtClean="0">
                <a:latin typeface="Comic Sans MS" pitchFamily="66" charset="0"/>
              </a:rPr>
              <a:t>1.Итиль</a:t>
            </a:r>
          </a:p>
          <a:p>
            <a:pPr>
              <a:buNone/>
              <a:tabLst>
                <a:tab pos="3143250" algn="l"/>
                <a:tab pos="3314700" algn="l"/>
                <a:tab pos="3590925" algn="l"/>
                <a:tab pos="3943350" algn="l"/>
              </a:tabLst>
            </a:pPr>
            <a:r>
              <a:rPr lang="ru-RU" sz="2800" dirty="0" smtClean="0">
                <a:latin typeface="Comic Sans MS" pitchFamily="66" charset="0"/>
              </a:rPr>
              <a:t>2.Советская </a:t>
            </a:r>
          </a:p>
          <a:p>
            <a:pPr>
              <a:buNone/>
              <a:tabLst>
                <a:tab pos="3143250" algn="l"/>
                <a:tab pos="3314700" algn="l"/>
                <a:tab pos="3590925" algn="l"/>
                <a:tab pos="3943350" algn="l"/>
              </a:tabLst>
            </a:pPr>
            <a:r>
              <a:rPr lang="ru-RU" sz="2800" dirty="0" smtClean="0">
                <a:latin typeface="Comic Sans MS" pitchFamily="66" charset="0"/>
              </a:rPr>
              <a:t>3.Калмыки</a:t>
            </a:r>
          </a:p>
          <a:p>
            <a:pPr>
              <a:buNone/>
              <a:tabLst>
                <a:tab pos="3143250" algn="l"/>
                <a:tab pos="3314700" algn="l"/>
                <a:tab pos="3590925" algn="l"/>
                <a:tab pos="3943350" algn="l"/>
              </a:tabLst>
            </a:pPr>
            <a:r>
              <a:rPr lang="ru-RU" sz="2800" dirty="0" smtClean="0">
                <a:latin typeface="Comic Sans MS" pitchFamily="66" charset="0"/>
              </a:rPr>
              <a:t>4.Ярлык</a:t>
            </a:r>
          </a:p>
          <a:p>
            <a:pPr>
              <a:buNone/>
              <a:tabLst>
                <a:tab pos="3143250" algn="l"/>
                <a:tab pos="3314700" algn="l"/>
                <a:tab pos="3590925" algn="l"/>
                <a:tab pos="3943350" algn="l"/>
              </a:tabLst>
            </a:pPr>
            <a:r>
              <a:rPr lang="ru-RU" sz="2800" dirty="0" smtClean="0">
                <a:latin typeface="Comic Sans MS" pitchFamily="66" charset="0"/>
              </a:rPr>
              <a:t>5.Хазарское</a:t>
            </a:r>
          </a:p>
          <a:p>
            <a:pPr>
              <a:buNone/>
              <a:tabLst>
                <a:tab pos="3143250" algn="l"/>
                <a:tab pos="3314700" algn="l"/>
                <a:tab pos="3590925" algn="l"/>
                <a:tab pos="3943350" algn="l"/>
              </a:tabLst>
            </a:pPr>
            <a:r>
              <a:rPr lang="ru-RU" sz="2800" dirty="0" smtClean="0">
                <a:latin typeface="Comic Sans MS" pitchFamily="66" charset="0"/>
              </a:rPr>
              <a:t>6.Казахи</a:t>
            </a:r>
          </a:p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Д.Волга</a:t>
            </a:r>
          </a:p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Е.Большая</a:t>
            </a:r>
          </a:p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В.Ойраты</a:t>
            </a:r>
          </a:p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А.Приказ</a:t>
            </a:r>
          </a:p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Г.Каспийское</a:t>
            </a:r>
          </a:p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Б.Киргиз-кайсаки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Логические цепочки </a:t>
            </a:r>
            <a:b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</a:b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«Что лишнее?»</a:t>
            </a:r>
            <a:endParaRPr lang="ru-RU" sz="54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>
                <a:latin typeface="Monotype Corsiva" pitchFamily="66" charset="0"/>
              </a:rPr>
              <a:t>1.Наши земляки.</a:t>
            </a:r>
          </a:p>
          <a:p>
            <a:pPr>
              <a:buNone/>
            </a:pPr>
            <a:r>
              <a:rPr lang="ru-RU" b="1" dirty="0" smtClean="0"/>
              <a:t>      </a:t>
            </a:r>
            <a:r>
              <a:rPr lang="ru-RU" sz="3600" b="1" dirty="0" smtClean="0"/>
              <a:t>1. Иван Репин </a:t>
            </a:r>
          </a:p>
          <a:p>
            <a:pPr>
              <a:buNone/>
            </a:pPr>
            <a:r>
              <a:rPr lang="ru-RU" sz="3600" b="1" dirty="0" smtClean="0"/>
              <a:t>    2.Мария Аксакова </a:t>
            </a:r>
          </a:p>
          <a:p>
            <a:pPr>
              <a:buNone/>
            </a:pPr>
            <a:r>
              <a:rPr lang="ru-RU" sz="3600" b="1" dirty="0" smtClean="0"/>
              <a:t>    3.Велимир Хлебников </a:t>
            </a:r>
          </a:p>
          <a:p>
            <a:pPr>
              <a:buNone/>
            </a:pPr>
            <a:r>
              <a:rPr lang="ru-RU" sz="3600" b="1" dirty="0" smtClean="0"/>
              <a:t>    4.Николай Чернышевский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sz="6000" dirty="0" smtClean="0">
                <a:latin typeface="Monotype Corsiva" pitchFamily="66" charset="0"/>
              </a:rPr>
              <a:t>2.Города области.</a:t>
            </a:r>
          </a:p>
          <a:p>
            <a:pPr marL="273050" indent="-273050">
              <a:buNone/>
            </a:pPr>
            <a:r>
              <a:rPr lang="ru-RU" sz="3600" dirty="0" smtClean="0"/>
              <a:t>    </a:t>
            </a:r>
            <a:r>
              <a:rPr lang="ru-RU" sz="3600" b="1" dirty="0" smtClean="0"/>
              <a:t>1.Харабали </a:t>
            </a:r>
          </a:p>
          <a:p>
            <a:pPr marL="273050" indent="-273050">
              <a:buNone/>
            </a:pPr>
            <a:r>
              <a:rPr lang="ru-RU" sz="3600" b="1" dirty="0" smtClean="0"/>
              <a:t>    2.Лиман </a:t>
            </a:r>
          </a:p>
          <a:p>
            <a:pPr>
              <a:buNone/>
            </a:pPr>
            <a:r>
              <a:rPr lang="ru-RU" sz="3600" b="1" dirty="0" smtClean="0"/>
              <a:t>    3.Камызяк </a:t>
            </a:r>
          </a:p>
          <a:p>
            <a:pPr marL="273050" indent="-273050">
              <a:buNone/>
            </a:pPr>
            <a:r>
              <a:rPr lang="ru-RU" sz="3600" b="1" dirty="0" smtClean="0"/>
              <a:t>    4.Нариманово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6000" dirty="0" smtClean="0">
                <a:latin typeface="Monotype Corsiva" pitchFamily="66" charset="0"/>
              </a:rPr>
              <a:t>3.Водоплавающие птицы </a:t>
            </a:r>
          </a:p>
          <a:p>
            <a:pPr>
              <a:buNone/>
            </a:pPr>
            <a:r>
              <a:rPr lang="ru-RU" sz="3600" dirty="0" smtClean="0"/>
              <a:t>   </a:t>
            </a:r>
            <a:r>
              <a:rPr lang="ru-RU" sz="3600" b="1" dirty="0" smtClean="0"/>
              <a:t>1.Фламинго </a:t>
            </a:r>
          </a:p>
          <a:p>
            <a:pPr>
              <a:buNone/>
            </a:pPr>
            <a:r>
              <a:rPr lang="ru-RU" sz="3600" b="1" dirty="0" smtClean="0"/>
              <a:t>   2.Цапля </a:t>
            </a:r>
          </a:p>
          <a:p>
            <a:pPr>
              <a:buNone/>
            </a:pPr>
            <a:r>
              <a:rPr lang="ru-RU" sz="3600" b="1" dirty="0" smtClean="0"/>
              <a:t>   3.Журавль </a:t>
            </a:r>
          </a:p>
          <a:p>
            <a:pPr marL="273050" indent="-273050">
              <a:buNone/>
            </a:pPr>
            <a:r>
              <a:rPr lang="ru-RU" sz="3600" b="1" dirty="0" smtClean="0"/>
              <a:t>   4. Пеликан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dirty="0" smtClean="0">
                <a:latin typeface="Monotype Corsiva" pitchFamily="66" charset="0"/>
              </a:rPr>
              <a:t>4.Найдите ошибку в последовательности смены населенных пунктов с севера на юг.</a:t>
            </a:r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ru-RU" sz="3600" b="1" dirty="0" smtClean="0"/>
              <a:t>1.Ахтубинск </a:t>
            </a:r>
          </a:p>
          <a:p>
            <a:pPr>
              <a:buNone/>
            </a:pPr>
            <a:r>
              <a:rPr lang="ru-RU" sz="3600" b="1" dirty="0" smtClean="0"/>
              <a:t>   2. Харабали</a:t>
            </a:r>
          </a:p>
          <a:p>
            <a:pPr>
              <a:buNone/>
            </a:pPr>
            <a:r>
              <a:rPr lang="ru-RU" sz="3600" b="1" dirty="0" smtClean="0"/>
              <a:t>   3.Черный Яр</a:t>
            </a:r>
          </a:p>
          <a:p>
            <a:pPr marL="273050" indent="-273050">
              <a:buNone/>
            </a:pPr>
            <a:r>
              <a:rPr lang="ru-RU" sz="3600" b="1" dirty="0" smtClean="0"/>
              <a:t>   4.Енотаевка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438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6000" dirty="0" smtClean="0">
                <a:latin typeface="Monotype Corsiva" pitchFamily="66" charset="0"/>
              </a:rPr>
              <a:t>5.Рукава Волги сменяются при движении с востока на запад так :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4300" b="1" dirty="0" smtClean="0"/>
              <a:t>1.Бузан</a:t>
            </a:r>
          </a:p>
          <a:p>
            <a:pPr>
              <a:buNone/>
            </a:pPr>
            <a:r>
              <a:rPr lang="ru-RU" sz="4300" b="1" dirty="0" smtClean="0"/>
              <a:t> 2.Камызяк </a:t>
            </a:r>
          </a:p>
          <a:p>
            <a:pPr>
              <a:buNone/>
            </a:pPr>
            <a:r>
              <a:rPr lang="ru-RU" sz="4300" b="1" dirty="0" smtClean="0"/>
              <a:t> 3.Болда </a:t>
            </a:r>
          </a:p>
          <a:p>
            <a:pPr>
              <a:buNone/>
            </a:pPr>
            <a:r>
              <a:rPr lang="ru-RU" sz="4300" b="1" dirty="0" smtClean="0"/>
              <a:t> 4.Бахтемир</a:t>
            </a:r>
            <a:endParaRPr lang="ru-RU" sz="43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prstTxWarp prst="textDeflateBottom">
              <a:avLst/>
            </a:prstTxWarp>
            <a:normAutofit/>
          </a:bodyPr>
          <a:lstStyle/>
          <a:p>
            <a:pPr>
              <a:buNone/>
            </a:pPr>
            <a:r>
              <a:rPr lang="ru-RU" sz="80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omic Sans MS" pitchFamily="66" charset="0"/>
              </a:rPr>
              <a:t>Колесо истории</a:t>
            </a:r>
            <a:endParaRPr lang="ru-RU" sz="80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9600" dirty="0" smtClean="0"/>
              <a:t>    </a:t>
            </a:r>
            <a:r>
              <a:rPr lang="ru-RU" sz="10700" dirty="0" smtClean="0"/>
              <a:t>1</a:t>
            </a:r>
            <a:r>
              <a:rPr lang="ru-RU" dirty="0" smtClean="0"/>
              <a:t>                 </a:t>
            </a:r>
            <a:r>
              <a:rPr lang="ru-RU" sz="10700" dirty="0" smtClean="0"/>
              <a:t>2</a:t>
            </a:r>
            <a:r>
              <a:rPr lang="ru-RU" dirty="0" smtClean="0"/>
              <a:t>                </a:t>
            </a:r>
            <a:r>
              <a:rPr lang="ru-RU" sz="10700" dirty="0" smtClean="0"/>
              <a:t>3</a:t>
            </a:r>
            <a:endParaRPr lang="ru-RU" sz="10700" dirty="0"/>
          </a:p>
        </p:txBody>
      </p:sp>
      <p:pic>
        <p:nvPicPr>
          <p:cNvPr id="1027" name="Picture 3" descr="C:\Documents and Settings\ученики\Рабочий стол\Бабаева Л.И\CA54W0U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5556"/>
          <a:stretch>
            <a:fillRect/>
          </a:stretch>
        </p:blipFill>
        <p:spPr bwMode="auto">
          <a:xfrm>
            <a:off x="357158" y="1643050"/>
            <a:ext cx="2714644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C:\Documents and Settings\ученики\Рабочий стол\Бабаева Л.И\CA93T7W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714488"/>
            <a:ext cx="2286016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3428992" y="4714884"/>
            <a:ext cx="20360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татары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5008" y="4714884"/>
            <a:ext cx="278446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калмыки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4714884"/>
            <a:ext cx="21186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казахи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9" name="Picture 5" descr="C:\Documents and Settings\ученики\Рабочий стол\Бабаева Л.И\CA71ZJH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1714488"/>
            <a:ext cx="2143140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    1       2        3</a:t>
            </a:r>
            <a:endParaRPr lang="ru-RU" sz="9600" dirty="0"/>
          </a:p>
        </p:txBody>
      </p:sp>
      <p:pic>
        <p:nvPicPr>
          <p:cNvPr id="2051" name="Picture 3" descr="C:\Documents and Settings\ученики\Рабочий стол\Бабаева Л.И\CAGG5O6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1857364"/>
            <a:ext cx="2833707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Documents and Settings\ученики\Рабочий стол\Бабаева Л.И\CAAN8X2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1857364"/>
            <a:ext cx="2571768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C:\Documents and Settings\ученики\Рабочий стол\Бабаева Л.И\CAYB0XY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59" y="1857364"/>
            <a:ext cx="2714645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3852" y="4429132"/>
            <a:ext cx="28150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соледобыча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97231" y="5715016"/>
            <a:ext cx="30689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Рыболовство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742180" y="4643446"/>
            <a:ext cx="29973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овцеводство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155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Интеллектуальный калейдоскоп</vt:lpstr>
      <vt:lpstr>    Логические цепочки  «Что лишнее?»</vt:lpstr>
      <vt:lpstr>Слайд 3</vt:lpstr>
      <vt:lpstr>Слайд 4</vt:lpstr>
      <vt:lpstr>Слайд 5</vt:lpstr>
      <vt:lpstr>Слайд 6</vt:lpstr>
      <vt:lpstr>Слайд 7</vt:lpstr>
      <vt:lpstr>    1                 2                3</vt:lpstr>
      <vt:lpstr>    1       2        3</vt:lpstr>
      <vt:lpstr>   1        2        3</vt:lpstr>
      <vt:lpstr>Слайд 11</vt:lpstr>
      <vt:lpstr>Установите соответствие</vt:lpstr>
      <vt:lpstr>        Ответ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Интеллектуальный калейдоскоп</dc:title>
  <cp:lastModifiedBy>БАБАЕВА</cp:lastModifiedBy>
  <cp:revision>14</cp:revision>
  <dcterms:modified xsi:type="dcterms:W3CDTF">2012-11-09T18:54:48Z</dcterms:modified>
</cp:coreProperties>
</file>