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2" r:id="rId4"/>
    <p:sldId id="264" r:id="rId5"/>
    <p:sldId id="265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09202-E76F-479C-861D-53C668E4F156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3F637-9D81-45F5-889F-C5360BCB9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CBEAC-0842-45FD-A714-F5775481DC4C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B0D6B-08E2-4543-81B2-C32ADF9E4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Сила Архимеда. Условие плавания тел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A34C-6D0A-40F6-8097-7B0D6279A97D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2F8-E29D-46FE-9CA9-23D8A2C689B4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B72B-0329-4088-A53C-C9B87AD55671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775F-4287-4574-9090-DD669B203B92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3A62-A680-4800-9339-81D59D3B8C03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188A-0006-4C87-9858-5E7D38A5677A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C44-6643-4A2D-9B7C-D4BF852F895E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E733-4D33-45B0-9A69-7BEC11F818DC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674A-E518-4F0C-87E9-01A95263BA05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4F8A-48EB-47F8-A97D-5976BC2CEEDE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9B2C-3EB8-48C7-8F04-4F05B43D4646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1DAAFD-1898-4D1F-8F87-6171A4AF901D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Сила Архимеда. Условие плавания тел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7%20&#1082;&#1083;&#1072;&#1089;&#1089;/DL_RES_669b5257-e921-11dc-95ff-0800200c9a66/4_15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7%20&#1082;&#1083;&#1072;&#1089;&#1089;/DL_RES_669b5257-e921-11dc-95ff-0800200c9a66/4_15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640960" cy="3888432"/>
          </a:xfrm>
          <a:ln>
            <a:solidFill>
              <a:schemeClr val="tx2">
                <a:lumMod val="10000"/>
              </a:schemeClr>
            </a:solidFill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Действие </a:t>
            </a:r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жидкости </a:t>
            </a:r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 газа на погруженное в них тело.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611560" y="404664"/>
            <a:ext cx="2088232" cy="2880321"/>
            <a:chOff x="939800" y="1374775"/>
            <a:chExt cx="1281984" cy="1857375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939800" y="2290763"/>
              <a:ext cx="1130300" cy="941387"/>
            </a:xfrm>
            <a:prstGeom prst="rect">
              <a:avLst/>
            </a:prstGeom>
            <a:gradFill rotWithShape="0">
              <a:gsLst>
                <a:gs pos="0">
                  <a:srgbClr val="8DB3E2"/>
                </a:gs>
                <a:gs pos="100000">
                  <a:srgbClr val="8DB3E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flipV="1">
              <a:off x="939800" y="2038350"/>
              <a:ext cx="0" cy="25241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V="1">
              <a:off x="2070100" y="2038350"/>
              <a:ext cx="0" cy="25241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29" name="Rectangle 5" descr="Белый мрамор"/>
            <p:cNvSpPr>
              <a:spLocks noChangeArrowheads="1"/>
            </p:cNvSpPr>
            <p:nvPr/>
          </p:nvSpPr>
          <p:spPr bwMode="auto">
            <a:xfrm>
              <a:off x="1235075" y="1409700"/>
              <a:ext cx="307975" cy="779463"/>
            </a:xfrm>
            <a:prstGeom prst="rect">
              <a:avLst/>
            </a:prstGeom>
            <a:blipFill dpi="0" rotWithShape="1">
              <a:blip r:embed="rId3" cstate="print">
                <a:alphaModFix amt="60000"/>
              </a:blip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1397000" y="1731963"/>
              <a:ext cx="4763" cy="865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1201738" y="1374775"/>
              <a:ext cx="122237" cy="768350"/>
              <a:chOff x="1862" y="502"/>
              <a:chExt cx="194" cy="1209"/>
            </a:xfrm>
          </p:grpSpPr>
          <p:cxnSp>
            <p:nvCxnSpPr>
              <p:cNvPr id="1032" name="AutoShape 8"/>
              <p:cNvCxnSpPr>
                <a:cxnSpLocks noChangeShapeType="1"/>
              </p:cNvCxnSpPr>
              <p:nvPr/>
            </p:nvCxnSpPr>
            <p:spPr bwMode="auto">
              <a:xfrm>
                <a:off x="1916" y="800"/>
                <a:ext cx="1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916" y="1052"/>
                <a:ext cx="1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>
                <a:off x="1916" y="1311"/>
                <a:ext cx="1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>
                <a:off x="1916" y="1558"/>
                <a:ext cx="1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1862" y="502"/>
                <a:ext cx="194" cy="1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1358900" y="1460500"/>
              <a:ext cx="122238" cy="269875"/>
              <a:chOff x="2603" y="4213"/>
              <a:chExt cx="856" cy="2121"/>
            </a:xfrm>
          </p:grpSpPr>
          <p:grpSp>
            <p:nvGrpSpPr>
              <p:cNvPr id="1038" name="Group 14"/>
              <p:cNvGrpSpPr>
                <a:grpSpLocks/>
              </p:cNvGrpSpPr>
              <p:nvPr/>
            </p:nvGrpSpPr>
            <p:grpSpPr bwMode="auto">
              <a:xfrm>
                <a:off x="2867" y="4662"/>
                <a:ext cx="592" cy="454"/>
                <a:chOff x="2867" y="4208"/>
                <a:chExt cx="592" cy="454"/>
              </a:xfrm>
            </p:grpSpPr>
            <p:cxnSp>
              <p:nvCxnSpPr>
                <p:cNvPr id="1039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2867" y="4208"/>
                  <a:ext cx="592" cy="22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0" name="AutoShape 1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67" y="4432"/>
                  <a:ext cx="592" cy="2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041" name="Group 17"/>
              <p:cNvGrpSpPr>
                <a:grpSpLocks/>
              </p:cNvGrpSpPr>
              <p:nvPr/>
            </p:nvGrpSpPr>
            <p:grpSpPr bwMode="auto">
              <a:xfrm>
                <a:off x="2867" y="5116"/>
                <a:ext cx="592" cy="454"/>
                <a:chOff x="2867" y="4208"/>
                <a:chExt cx="592" cy="454"/>
              </a:xfrm>
            </p:grpSpPr>
            <p:cxnSp>
              <p:nvCxnSpPr>
                <p:cNvPr id="1042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2867" y="4208"/>
                  <a:ext cx="592" cy="22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3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67" y="4432"/>
                  <a:ext cx="592" cy="2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044" name="Group 20"/>
              <p:cNvGrpSpPr>
                <a:grpSpLocks/>
              </p:cNvGrpSpPr>
              <p:nvPr/>
            </p:nvGrpSpPr>
            <p:grpSpPr bwMode="auto">
              <a:xfrm>
                <a:off x="2867" y="5570"/>
                <a:ext cx="592" cy="454"/>
                <a:chOff x="2867" y="4208"/>
                <a:chExt cx="592" cy="454"/>
              </a:xfrm>
            </p:grpSpPr>
            <p:cxnSp>
              <p:nvCxnSpPr>
                <p:cNvPr id="1045" name="AutoShape 21"/>
                <p:cNvCxnSpPr>
                  <a:cxnSpLocks noChangeShapeType="1"/>
                </p:cNvCxnSpPr>
                <p:nvPr/>
              </p:nvCxnSpPr>
              <p:spPr bwMode="auto">
                <a:xfrm>
                  <a:off x="2867" y="4208"/>
                  <a:ext cx="592" cy="22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6" name="AutoShape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67" y="4432"/>
                  <a:ext cx="592" cy="2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>
                <a:off x="3110" y="4432"/>
                <a:ext cx="349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2867" y="4432"/>
                <a:ext cx="592" cy="2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3110" y="4373"/>
                <a:ext cx="0" cy="5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50" name="Oval 26"/>
              <p:cNvSpPr>
                <a:spLocks noChangeArrowheads="1"/>
              </p:cNvSpPr>
              <p:nvPr/>
            </p:nvSpPr>
            <p:spPr bwMode="auto">
              <a:xfrm>
                <a:off x="3038" y="4213"/>
                <a:ext cx="146" cy="14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cxnSp>
            <p:nvCxnSpPr>
              <p:cNvPr id="1051" name="AutoShape 27"/>
              <p:cNvCxnSpPr>
                <a:cxnSpLocks noChangeShapeType="1"/>
              </p:cNvCxnSpPr>
              <p:nvPr/>
            </p:nvCxnSpPr>
            <p:spPr bwMode="auto">
              <a:xfrm>
                <a:off x="2867" y="6024"/>
                <a:ext cx="592" cy="22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 flipH="1">
                <a:off x="3150" y="6248"/>
                <a:ext cx="309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6200000">
                <a:off x="2832" y="5939"/>
                <a:ext cx="166" cy="62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1220788" y="2554288"/>
              <a:ext cx="360362" cy="357187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 flipV="1">
              <a:off x="1397000" y="2409825"/>
              <a:ext cx="0" cy="31115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V="1">
              <a:off x="1397000" y="2733675"/>
              <a:ext cx="0" cy="31115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1431925" y="2290763"/>
              <a:ext cx="765175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выт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>
              <a:off x="1501051" y="2349500"/>
              <a:ext cx="146050" cy="6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>
              <a:off x="1514482" y="2854325"/>
              <a:ext cx="146050" cy="6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</p:cxn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1456609" y="2814240"/>
              <a:ext cx="765175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тяж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187624" y="5589240"/>
            <a:ext cx="7513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МБОУ </a:t>
            </a:r>
            <a:r>
              <a:rPr lang="ru-RU" dirty="0" smtClean="0"/>
              <a:t>Барвихинская СОШ </a:t>
            </a:r>
          </a:p>
          <a:p>
            <a:pPr algn="r"/>
            <a:r>
              <a:rPr lang="ru-RU" dirty="0" smtClean="0"/>
              <a:t>Учитель: Максимова </a:t>
            </a:r>
            <a:r>
              <a:rPr lang="ru-RU" dirty="0" smtClean="0"/>
              <a:t>Станислава Николаевна</a:t>
            </a:r>
          </a:p>
          <a:p>
            <a:pPr algn="r"/>
            <a:r>
              <a:rPr lang="ru-RU" dirty="0" smtClean="0"/>
              <a:t>(составлено с использованием материалов  сайта «Классная физика»)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360040"/>
          </a:xfrm>
          <a:noFill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«Действие жидкости и газа на погруженное в них тело.»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file"/>
          </p:cNvPr>
          <p:cNvSpPr/>
          <p:nvPr/>
        </p:nvSpPr>
        <p:spPr>
          <a:xfrm>
            <a:off x="755576" y="620688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Проведем опыт, показывающий, что происходит с телом при погружении в жидкость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1634" t="15395" r="15542" b="9006"/>
          <a:stretch>
            <a:fillRect/>
          </a:stretch>
        </p:blipFill>
        <p:spPr bwMode="auto">
          <a:xfrm>
            <a:off x="1043608" y="2060848"/>
            <a:ext cx="2808312" cy="309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1222" t="16065" r="38576" b="9281"/>
          <a:stretch>
            <a:fillRect/>
          </a:stretch>
        </p:blipFill>
        <p:spPr bwMode="auto">
          <a:xfrm>
            <a:off x="5076056" y="2060848"/>
            <a:ext cx="3384376" cy="31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>
            <a:hlinkClick r:id="rId3" action="ppaction://hlinkfile"/>
          </p:cNvPr>
          <p:cNvSpPr/>
          <p:nvPr/>
        </p:nvSpPr>
        <p:spPr>
          <a:xfrm>
            <a:off x="1043608" y="5301208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Силу, выталкивающую тело из жидкости или газа, называют выталкивающей или архимедовой силой.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360040"/>
          </a:xfrm>
          <a:noFill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«Действие жидкости и газа на погруженное в них тело.»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file"/>
          </p:cNvPr>
          <p:cNvSpPr/>
          <p:nvPr/>
        </p:nvSpPr>
        <p:spPr>
          <a:xfrm>
            <a:off x="611560" y="76470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Рассчитаем выталкивающую силу, действующую на помещенное в жидкость тело цилиндрической формы с площадью основания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высотой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Объем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этого тела равен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9272" t="36495" r="22338" b="16256"/>
          <a:stretch>
            <a:fillRect/>
          </a:stretch>
        </p:blipFill>
        <p:spPr bwMode="auto">
          <a:xfrm>
            <a:off x="2627784" y="2636912"/>
            <a:ext cx="46805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360040"/>
          </a:xfrm>
          <a:noFill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«Действие жидкости и газа на погруженное в них тело.»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1619" t="23265" r="20187" b="10000"/>
          <a:stretch>
            <a:fillRect/>
          </a:stretch>
        </p:blipFill>
        <p:spPr bwMode="auto">
          <a:xfrm>
            <a:off x="179512" y="1196752"/>
            <a:ext cx="878497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9272" t="36495" r="22338" b="16256"/>
          <a:stretch>
            <a:fillRect/>
          </a:stretch>
        </p:blipFill>
        <p:spPr bwMode="auto">
          <a:xfrm>
            <a:off x="5868144" y="692696"/>
            <a:ext cx="30891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360040"/>
          </a:xfrm>
          <a:noFill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«Действие жидкости и газа на погруженное в них тело.»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24720" r="37694" b="10000"/>
          <a:stretch>
            <a:fillRect/>
          </a:stretch>
        </p:blipFill>
        <p:spPr bwMode="auto">
          <a:xfrm>
            <a:off x="1187624" y="836712"/>
            <a:ext cx="712879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360040"/>
          </a:xfrm>
          <a:noFill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«Действие жидкости и газа на погруженное в них тело.»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24486" r="37889" b="11255"/>
          <a:stretch>
            <a:fillRect/>
          </a:stretch>
        </p:blipFill>
        <p:spPr bwMode="auto">
          <a:xfrm>
            <a:off x="1043608" y="764704"/>
            <a:ext cx="7200800" cy="582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360040"/>
          </a:xfrm>
          <a:noFill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«Действие жидкости и газа на погруженное в них тело.»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25155" r="37694" b="10586"/>
          <a:stretch>
            <a:fillRect/>
          </a:stretch>
        </p:blipFill>
        <p:spPr bwMode="auto">
          <a:xfrm>
            <a:off x="1043608" y="836712"/>
            <a:ext cx="7200800" cy="582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360040"/>
          </a:xfrm>
          <a:noFill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«Действие жидкости и газа на погруженное в них тело.»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39330" r="37104" b="20035"/>
          <a:stretch>
            <a:fillRect/>
          </a:stretch>
        </p:blipFill>
        <p:spPr bwMode="auto">
          <a:xfrm>
            <a:off x="1547664" y="2132856"/>
            <a:ext cx="61206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360040"/>
          </a:xfrm>
          <a:noFill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«Действие жидкости и газа на погруженное в них тело.»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25155" r="37694" b="10000"/>
          <a:stretch>
            <a:fillRect/>
          </a:stretch>
        </p:blipFill>
        <p:spPr bwMode="auto">
          <a:xfrm>
            <a:off x="1115616" y="908720"/>
            <a:ext cx="696367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192</Words>
  <Application>Microsoft Office PowerPoint</Application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Действие  жидкости и газа на погруженное в них тело.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Архимеда. Условие плавания тел</dc:title>
  <dc:creator>МАКСИМОВА СН</dc:creator>
  <cp:lastModifiedBy>FS</cp:lastModifiedBy>
  <cp:revision>22</cp:revision>
  <dcterms:created xsi:type="dcterms:W3CDTF">2012-04-23T10:51:32Z</dcterms:created>
  <dcterms:modified xsi:type="dcterms:W3CDTF">2012-06-03T21:54:47Z</dcterms:modified>
</cp:coreProperties>
</file>