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8C99-AE84-48D7-AFD0-CF1BC968764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321-3704-455E-94C4-F187F0425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8C99-AE84-48D7-AFD0-CF1BC968764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321-3704-455E-94C4-F187F0425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8C99-AE84-48D7-AFD0-CF1BC968764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321-3704-455E-94C4-F187F0425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8C99-AE84-48D7-AFD0-CF1BC968764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321-3704-455E-94C4-F187F0425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8C99-AE84-48D7-AFD0-CF1BC968764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321-3704-455E-94C4-F187F0425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8C99-AE84-48D7-AFD0-CF1BC968764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321-3704-455E-94C4-F187F0425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8C99-AE84-48D7-AFD0-CF1BC968764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321-3704-455E-94C4-F187F0425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8C99-AE84-48D7-AFD0-CF1BC968764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321-3704-455E-94C4-F187F0425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8C99-AE84-48D7-AFD0-CF1BC968764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321-3704-455E-94C4-F187F0425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8C99-AE84-48D7-AFD0-CF1BC968764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321-3704-455E-94C4-F187F0425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8C99-AE84-48D7-AFD0-CF1BC968764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321-3704-455E-94C4-F187F0425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A8C99-AE84-48D7-AFD0-CF1BC968764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E321-3704-455E-94C4-F187F0425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642918"/>
            <a:ext cx="707236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Географические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3" descr="09217ad7a3d75514c3049298931be59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2332037"/>
            <a:ext cx="6028434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Море, в которое впадает река </a:t>
            </a:r>
            <a:r>
              <a:rPr lang="ru-RU" dirty="0" smtClean="0"/>
              <a:t>Лена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море Лаптевых</a:t>
            </a:r>
            <a:endParaRPr lang="ru-RU" dirty="0"/>
          </a:p>
        </p:txBody>
      </p:sp>
      <p:pic>
        <p:nvPicPr>
          <p:cNvPr id="4" name="Рисунок 3" descr="карача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3643314"/>
            <a:ext cx="4298293" cy="2900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/>
            <a:r>
              <a:rPr lang="ru-RU" dirty="0"/>
              <a:t>Высочайшая вершина Кавказа </a:t>
            </a:r>
            <a:endParaRPr lang="ru-RU" dirty="0" smtClean="0"/>
          </a:p>
          <a:p>
            <a:pPr algn="ctr"/>
            <a:r>
              <a:rPr lang="ru-RU" dirty="0"/>
              <a:t>Эльбрус</a:t>
            </a:r>
          </a:p>
        </p:txBody>
      </p:sp>
      <p:pic>
        <p:nvPicPr>
          <p:cNvPr id="4" name="Рисунок 3" descr="djimar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2000240"/>
            <a:ext cx="6496866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стаде животных “ замаскировалась” река, отыщи ее: теленок, птенец, медвежонок,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оленёк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колонок. Покажи ее на карте. </a:t>
            </a:r>
          </a:p>
          <a:p>
            <a:r>
              <a:rPr lang="ru-RU" dirty="0"/>
              <a:t>Оленек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стихотворении Е Румянцева “Догадка” читаем: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Если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есть на карте губы,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есть на ней носы,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Значит, где-то между ними 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Расположены… усы.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Поищите на карте РФ известные “губы”, “носы”, “усы”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Онежская, Двинская, Мезенская губы Белого моря. Чешская – Баренцева м, </a:t>
            </a:r>
            <a:r>
              <a:rPr lang="ru-RU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Байдарацкая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Обская, </a:t>
            </a:r>
            <a:r>
              <a:rPr lang="ru-RU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Тазовская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Гыданская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Карского м, </a:t>
            </a:r>
            <a:r>
              <a:rPr lang="ru-RU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Пенжинская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Янская, </a:t>
            </a:r>
            <a:r>
              <a:rPr lang="ru-RU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Тауйская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Охотского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Мысы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Святой нос – на Кольском </a:t>
            </a:r>
            <a:r>
              <a:rPr lang="ru-RU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п-ве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между п-овам Канин и устьем Печоры , устьем Яны и устьем Индигирки, Канин нос на </a:t>
            </a:r>
            <a:r>
              <a:rPr lang="ru-RU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п-ве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Канин, </a:t>
            </a:r>
            <a:r>
              <a:rPr lang="ru-RU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Болванский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нос на о. Вайгач, </a:t>
            </a:r>
            <a:r>
              <a:rPr lang="ru-RU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Белужский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нос на </a:t>
            </a:r>
            <a:r>
              <a:rPr lang="ru-RU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п-ве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Ямал. </a:t>
            </a:r>
            <a:endParaRPr lang="ru-RU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Реки </a:t>
            </a:r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названием Ус и Уса – притоки Енисея, Печоры, Томи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Это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удивительно и странно, 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она совсем не широка: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Исполняет должность океана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Межконтинентальная река!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Милая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хорошая, большая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Вольная казацкая река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разъединяет и сближает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Дружественных два материка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какой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реке идет речь?.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она сближает или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разъединяет?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Река Урал. 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Сближает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Европу и Азию</a:t>
            </a:r>
          </a:p>
        </p:txBody>
      </p:sp>
      <p:pic>
        <p:nvPicPr>
          <p:cNvPr id="4" name="Рисунок 3" descr="0_1442b_caa9cc7f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3000372"/>
            <a:ext cx="4500562" cy="3375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Погода пуще свирепела,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Нева вздувалась и ревела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Котлом клокоча и клубясь.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И вдруг, как зверь остервеняясь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На город кинулась. Пред нею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Все побежало. Все вокруг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Вдруг опустело- воды вдруг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Втекли в подземные подвалы,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К решеткам хлынули каналы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И всплыл Некрополь, как тритон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По пояс в воду погружен.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О каком явлении писал Пушкин в одном из своих произведений? Когда это явление произошло? О каком произведении идет речь?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А.С.Пушкин “Медный всадник” </a:t>
            </a: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Описано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наводнение на Неве в Петербурге в 1824 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Тебе кипучее начало дано вершинами Саян </a:t>
            </a:r>
          </a:p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Недаром гордо, величаво, ты мчишься в грозный океан.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Какой реке поэт Кокарев посвятил эти стихи? 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5572164"/>
          </a:xfrm>
        </p:spPr>
        <p:txBody>
          <a:bodyPr>
            <a:normAutofit/>
          </a:bodyPr>
          <a:lstStyle/>
          <a:p>
            <a:r>
              <a:rPr lang="ru-RU" dirty="0" smtClean="0"/>
              <a:t>1) Самый </a:t>
            </a:r>
            <a:r>
              <a:rPr lang="ru-RU" dirty="0"/>
              <a:t>большой остров </a:t>
            </a:r>
            <a:r>
              <a:rPr lang="ru-RU" dirty="0" smtClean="0"/>
              <a:t>Земли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2)Самая </a:t>
            </a:r>
            <a:r>
              <a:rPr lang="ru-RU" dirty="0"/>
              <a:t>многоводная река </a:t>
            </a:r>
            <a:r>
              <a:rPr lang="ru-RU" dirty="0" smtClean="0"/>
              <a:t>мира.</a:t>
            </a:r>
            <a:br>
              <a:rPr lang="ru-RU" dirty="0" smtClean="0"/>
            </a:br>
            <a:r>
              <a:rPr lang="ru-RU" dirty="0" smtClean="0"/>
              <a:t>3) Название </a:t>
            </a:r>
            <a:r>
              <a:rPr lang="ru-RU" dirty="0"/>
              <a:t>какого города состоит из </a:t>
            </a:r>
            <a:r>
              <a:rPr lang="ru-RU" dirty="0" smtClean="0"/>
              <a:t>имени </a:t>
            </a:r>
            <a:r>
              <a:rPr lang="ru-RU" dirty="0"/>
              <a:t>мальчика и сто девочек?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Енисею, впадает в Карское море </a:t>
            </a:r>
            <a:r>
              <a:rPr lang="ru-RU" dirty="0" smtClean="0"/>
              <a:t>      </a:t>
            </a:r>
            <a:r>
              <a:rPr lang="ru-RU" dirty="0" err="1" smtClean="0"/>
              <a:t>Северно</a:t>
            </a:r>
            <a:r>
              <a:rPr lang="ru-RU" dirty="0" smtClean="0"/>
              <a:t> –Ледовитого океана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Мороз и солнце; день чудесный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…………………………………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голубыми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небесами,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Великолепными коврами,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Блестя на солнце, снег лежит;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Прозрачный лес один чернеет,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лес сквозь иней зеленеет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речка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подо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льдом блестит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Определите какой тип погоды отражен в этом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стихотворении  А.С.Пушкина: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иклональный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антициклональный?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Выберите две основные причины высокой заболоченности равнинных тундр: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514350" lvl="0" indent="-514350" algn="ctr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наличие многолетней мерзлоты 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большое количество осадков 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малое количество осадков 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большая испаряемость 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малая испаряемость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514350" lvl="0" indent="-51435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1, 5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ЗАГАДКИ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Шел да шел, да в землю ушел </a:t>
            </a:r>
            <a:r>
              <a:rPr lang="ru-RU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Серое сукно тянется в </a:t>
            </a:r>
            <a:r>
              <a:rPr lang="ru-RU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окно</a:t>
            </a: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Бежать, бежать – не добежать, лететь, лететь – не долететь</a:t>
            </a:r>
          </a:p>
          <a:p>
            <a:pPr algn="ctr"/>
            <a:r>
              <a:rPr lang="ru-RU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Кругом вода, а с питьем беда</a:t>
            </a:r>
          </a:p>
          <a:p>
            <a:pPr algn="ctr"/>
            <a:r>
              <a:rPr lang="ru-RU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Страны без людей, города без домов, лес без деревьев, моря без воды. Что такое?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Не море, не земля, корабли не плавают и ходить </a:t>
            </a:r>
            <a:r>
              <a:rPr lang="ru-RU" b="1" dirty="0" smtClean="0">
                <a:solidFill>
                  <a:srgbClr val="0070C0"/>
                </a:solidFill>
              </a:rPr>
              <a:t>нельзя</a:t>
            </a:r>
          </a:p>
          <a:p>
            <a:pPr algn="ctr"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pPr algn="ctr"/>
            <a:r>
              <a:rPr lang="ru-RU" b="1" dirty="0">
                <a:solidFill>
                  <a:srgbClr val="0070C0"/>
                </a:solidFill>
              </a:rPr>
              <a:t>Меня никто не видит, но всякий слышит, а спутницу мою всяк может видеть, но никто не слышит</a:t>
            </a:r>
          </a:p>
          <a:p>
            <a:pPr algn="ctr"/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6d99f47a12578c56c8c93ba48d8d12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1077" y="357166"/>
            <a:ext cx="8463123" cy="6215106"/>
          </a:xfrm>
        </p:spPr>
      </p:pic>
      <p:sp>
        <p:nvSpPr>
          <p:cNvPr id="7" name="Прямоугольник 6"/>
          <p:cNvSpPr/>
          <p:nvPr/>
        </p:nvSpPr>
        <p:spPr>
          <a:xfrm>
            <a:off x="655090" y="928670"/>
            <a:ext cx="7875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4</a:t>
            </a:r>
            <a:r>
              <a:rPr lang="ru-RU" sz="4000" dirty="0" smtClean="0"/>
              <a:t>) Самая </a:t>
            </a:r>
            <a:r>
              <a:rPr lang="ru-RU" sz="4000" dirty="0"/>
              <a:t>длинная река мира </a:t>
            </a:r>
            <a:r>
              <a:rPr lang="ru-RU" sz="4000" dirty="0" smtClean="0"/>
              <a:t>.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endParaRPr lang="ru-RU" sz="4000" dirty="0"/>
          </a:p>
          <a:p>
            <a:pPr algn="ctr">
              <a:buNone/>
            </a:pPr>
            <a:r>
              <a:rPr lang="ru-RU" sz="4000" dirty="0" smtClean="0"/>
              <a:t>5) </a:t>
            </a:r>
            <a:r>
              <a:rPr lang="ru-RU" sz="4000" dirty="0"/>
              <a:t>В какую эру и в какой период мы живем. </a:t>
            </a:r>
          </a:p>
        </p:txBody>
      </p:sp>
      <p:pic>
        <p:nvPicPr>
          <p:cNvPr id="4" name="Рисунок 3" descr="z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009900"/>
            <a:ext cx="3810000" cy="384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Определите природную зону по описанию.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Ноги утопают в мягком ковре мхов и лишайников. Между ними, чуть поднимаясь над землей, попадаются крошечные кустарнички </a:t>
            </a:r>
            <a:r>
              <a:rPr lang="ru-RU" dirty="0" err="1"/>
              <a:t>куропаточьей</a:t>
            </a:r>
            <a:r>
              <a:rPr lang="ru-RU" dirty="0"/>
              <a:t> травы с очень крупными цветами. Различаются карликовые березки и осинки. Невысокие бугры усыпаны ягодами клюквы и голубики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Определите природную зону по описанию.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Под густыми ветвями деревьев всегда сыро и сумрачно. Здесь мало кустарников и травы. Многие деревья засохли на корню, покрытые косматыми колючками лишайника. Где-то вверху щебечут птицы. Внизу тихо, темно. Лучи солнца почти не проникают сюда. Лишь мошкара вьётся тучами.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Конкурс “Кто быстрее</a:t>
            </a:r>
            <a:r>
              <a:rPr lang="ru-RU" b="1" dirty="0" smtClean="0">
                <a:solidFill>
                  <a:srgbClr val="FF0000"/>
                </a:solidFill>
              </a:rPr>
              <a:t>”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Белая собака бежит за черным зайцем, кто больше вспотеет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никто </a:t>
            </a:r>
          </a:p>
          <a:p>
            <a:pPr lvl="0" algn="ctr">
              <a:buFontTx/>
              <a:buChar char="-"/>
            </a:pP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кого больше шейных позвонков: у жирафа или у белой мыши?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- у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всех млекопитающих по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</a:p>
          <a:p>
            <a:pPr lvl="0" algn="ctr">
              <a:buNone/>
            </a:pP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Может ли страус назвать себя птицей?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нет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не умеет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говорить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Какой шар нельзя укатить? </a:t>
            </a: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Земной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Когда температура у воробья ниже – летом или зимой? </a:t>
            </a: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Одинаковая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каких птиц крылья покрыты не перьями, а чешуёй?</a:t>
            </a: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пингвин </a:t>
            </a:r>
          </a:p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Какой город в России является самым древним и самым южным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- Дербент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ошибки в перечне государств, граничащих с Россией: Норвегия, Швеция, Эстония, Латвия, Молдова, Белоруссия, Украина, Грузия, Армения, Казахстан, Туркмения, Киргизия, Китай,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Монголия</a:t>
            </a:r>
          </a:p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/>
              <a:t>Швеция, Молдова, Армения, Туркмения, Киргизия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Распределите города Росси в последовательности с севера на юг, нумеруя от северного до южного: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Архангельск, Астрахань, Воронеж, Нижний Новгород, Тамбов, Тула,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Ярославль</a:t>
            </a:r>
          </a:p>
          <a:p>
            <a:pPr algn="ctr">
              <a:buNone/>
            </a:pP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dirty="0"/>
              <a:t>Архангельск, Ярославль, Н.Новгород, Тула, Тамбов, Воронеж, Астрахань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644</Words>
  <Application>Microsoft Office PowerPoint</Application>
  <PresentationFormat>Экран (4:3)</PresentationFormat>
  <Paragraphs>87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1) Самый большой остров Земли.   2)Самая многоводная река мира. 3) Название какого города состоит из имени мальчика и сто девочек? </vt:lpstr>
      <vt:lpstr>Слайд 3</vt:lpstr>
      <vt:lpstr>Определите природную зону по описанию. </vt:lpstr>
      <vt:lpstr>Определите природную зону по описанию. </vt:lpstr>
      <vt:lpstr>Конкурс “Кто быстрее”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ЗАГАДКИ</vt:lpstr>
      <vt:lpstr>Слайд 24</vt:lpstr>
      <vt:lpstr>Слайд 25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Самый большой остров Земли.   2)Самая многоводная река мира. 3) Название какого города состоит из имени мальчика и сто девочек? </dc:title>
  <dc:creator>IC-1</dc:creator>
  <cp:lastModifiedBy>Анна</cp:lastModifiedBy>
  <cp:revision>7</cp:revision>
  <dcterms:created xsi:type="dcterms:W3CDTF">2010-03-18T08:13:35Z</dcterms:created>
  <dcterms:modified xsi:type="dcterms:W3CDTF">2013-03-28T11:40:58Z</dcterms:modified>
</cp:coreProperties>
</file>