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57D203-7C17-4F9B-B6FB-91CD45305C8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CDF3E5-F3FE-44EE-856B-8F0ED4A49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29600" cy="3343284"/>
          </a:xfrm>
        </p:spPr>
        <p:txBody>
          <a:bodyPr/>
          <a:lstStyle/>
          <a:p>
            <a:r>
              <a:rPr lang="ru-RU" dirty="0" smtClean="0"/>
              <a:t>Животный мир пустыни.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46158"/>
          </a:xfrm>
        </p:spPr>
        <p:txBody>
          <a:bodyPr/>
          <a:lstStyle/>
          <a:p>
            <a:r>
              <a:rPr lang="ru-RU" dirty="0" smtClean="0"/>
              <a:t>Долго обходится без воды </a:t>
            </a:r>
            <a:endParaRPr lang="ru-RU" dirty="0"/>
          </a:p>
        </p:txBody>
      </p:sp>
      <p:pic>
        <p:nvPicPr>
          <p:cNvPr id="4" name="Содержимое 3" descr="1292184088_img-c4eb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5885656" cy="4708525"/>
          </a:xfrm>
        </p:spPr>
      </p:pic>
      <p:sp>
        <p:nvSpPr>
          <p:cNvPr id="5" name="TextBox 4"/>
          <p:cNvSpPr txBox="1"/>
          <p:nvPr/>
        </p:nvSpPr>
        <p:spPr>
          <a:xfrm>
            <a:off x="3571868" y="6000768"/>
            <a:ext cx="2133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Верблюд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оазисах водится камышовый кот.</a:t>
            </a:r>
            <a:endParaRPr lang="ru-RU" dirty="0"/>
          </a:p>
        </p:txBody>
      </p:sp>
      <p:pic>
        <p:nvPicPr>
          <p:cNvPr id="5" name="Рисунок 4" descr="manul_zoo_2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000372"/>
            <a:ext cx="5065924" cy="3391239"/>
          </a:xfrm>
          <a:prstGeom prst="rect">
            <a:avLst/>
          </a:prstGeom>
        </p:spPr>
      </p:pic>
      <p:pic>
        <p:nvPicPr>
          <p:cNvPr id="7" name="Содержимое 3" descr="камышовый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4191000" cy="32670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72573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По – своему разнообразен животный мир пустынь. Животные хорошо приспособились к условиям окружающей среды: они не требовательны к пище, воде, имеют окраску под цвет песка -  это помогает им скрываться от врагов и незаметно подкрадываться к добыче. Животные выносливы, долго обходятся без воды. Некоторые животные преодолевают большие расстояния в поисках воды.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74720"/>
          </a:xfrm>
        </p:spPr>
        <p:txBody>
          <a:bodyPr/>
          <a:lstStyle/>
          <a:p>
            <a:r>
              <a:rPr lang="ru-RU" dirty="0" smtClean="0"/>
              <a:t>Закапываются в песок: </a:t>
            </a:r>
            <a:endParaRPr lang="ru-RU" dirty="0"/>
          </a:p>
        </p:txBody>
      </p:sp>
      <p:pic>
        <p:nvPicPr>
          <p:cNvPr id="10" name="Содержимое 9" descr="733e1e8a6c1b63caaa1f8d89f00c1e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3429000"/>
            <a:ext cx="3545328" cy="2808287"/>
          </a:xfrm>
        </p:spPr>
      </p:pic>
      <p:pic>
        <p:nvPicPr>
          <p:cNvPr id="11" name="Рисунок 10" descr="Echis-carinatu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285860"/>
            <a:ext cx="3828534" cy="2871401"/>
          </a:xfrm>
          <a:prstGeom prst="rect">
            <a:avLst/>
          </a:prstGeom>
        </p:spPr>
      </p:pic>
      <p:pic>
        <p:nvPicPr>
          <p:cNvPr id="12" name="Рисунок 11" descr="gurza001foto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71942"/>
            <a:ext cx="3887524" cy="24018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7950" y="6088559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Кобра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06" y="642918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Эфа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3143248"/>
            <a:ext cx="1667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Гюрза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980" y="1600200"/>
            <a:ext cx="7300039" cy="4708525"/>
          </a:xfrm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6549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Песчаная круглоголовка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rtoise_resting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15" y="1600200"/>
            <a:ext cx="7053970" cy="4708525"/>
          </a:xfrm>
        </p:spPr>
      </p:pic>
      <p:sp>
        <p:nvSpPr>
          <p:cNvPr id="5" name="TextBox 4"/>
          <p:cNvSpPr txBox="1"/>
          <p:nvPr/>
        </p:nvSpPr>
        <p:spPr>
          <a:xfrm>
            <a:off x="3000364" y="428604"/>
            <a:ext cx="3221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Черепаха</a:t>
            </a:r>
            <a:endParaRPr lang="ru-RU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4959527_varan-ani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858962"/>
            <a:ext cx="6000750" cy="4191000"/>
          </a:xfrm>
        </p:spPr>
      </p:pic>
      <p:sp>
        <p:nvSpPr>
          <p:cNvPr id="5" name="TextBox 4"/>
          <p:cNvSpPr txBox="1"/>
          <p:nvPr/>
        </p:nvSpPr>
        <p:spPr>
          <a:xfrm>
            <a:off x="3428992" y="571480"/>
            <a:ext cx="1978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Варан</a:t>
            </a:r>
            <a:endParaRPr lang="ru-R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Много неприятностей причиняют жителям пустыни опасные насекомые. </a:t>
            </a:r>
            <a:endParaRPr lang="ru-RU" sz="3200" dirty="0"/>
          </a:p>
        </p:txBody>
      </p:sp>
      <p:pic>
        <p:nvPicPr>
          <p:cNvPr id="4" name="Содержимое 3" descr="hq-wallpapers_ru_animals_31422_1280x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4071942"/>
            <a:ext cx="3371456" cy="2482851"/>
          </a:xfrm>
        </p:spPr>
      </p:pic>
      <p:pic>
        <p:nvPicPr>
          <p:cNvPr id="5" name="Рисунок 4" descr="solifugae_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285860"/>
            <a:ext cx="3357566" cy="2451023"/>
          </a:xfrm>
          <a:prstGeom prst="rect">
            <a:avLst/>
          </a:prstGeom>
        </p:spPr>
      </p:pic>
      <p:pic>
        <p:nvPicPr>
          <p:cNvPr id="6" name="Рисунок 5" descr="karaku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17820" y="2075152"/>
            <a:ext cx="4729840" cy="3151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6143644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Паук «Каракурт»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1857364"/>
            <a:ext cx="1653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Фаланга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5715016"/>
            <a:ext cx="264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Скорпион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Быстро передвигаются в поисках воды.</a:t>
            </a:r>
            <a:endParaRPr lang="ru-RU" dirty="0"/>
          </a:p>
        </p:txBody>
      </p:sp>
      <p:pic>
        <p:nvPicPr>
          <p:cNvPr id="4" name="Содержимое 3" descr="0_25acc_240974a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4704148" cy="3357586"/>
          </a:xfrm>
        </p:spPr>
      </p:pic>
      <p:pic>
        <p:nvPicPr>
          <p:cNvPr id="5" name="Рисунок 4" descr="Dzheyranyi-zobatyie-gazeli0-e1329591384165-297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3757619" cy="3795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5572140"/>
            <a:ext cx="202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Сайгак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5857892"/>
            <a:ext cx="446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Антилопа «Джейран»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ru-RU" dirty="0" smtClean="0"/>
              <a:t>Впадает в спячку</a:t>
            </a:r>
            <a:endParaRPr lang="ru-RU" dirty="0"/>
          </a:p>
        </p:txBody>
      </p:sp>
      <p:pic>
        <p:nvPicPr>
          <p:cNvPr id="4" name="Содержимое 3" descr="1216581750_tusk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00108"/>
            <a:ext cx="5720638" cy="4708525"/>
          </a:xfrm>
        </p:spPr>
      </p:pic>
      <p:sp>
        <p:nvSpPr>
          <p:cNvPr id="5" name="TextBox 4"/>
          <p:cNvSpPr txBox="1"/>
          <p:nvPr/>
        </p:nvSpPr>
        <p:spPr>
          <a:xfrm>
            <a:off x="3286116" y="5929330"/>
            <a:ext cx="2403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Тушканчик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114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Животный мир пустыни.</vt:lpstr>
      <vt:lpstr>По – своему разнообразен животный мир пустынь. Животные хорошо приспособились к условиям окружающей среды: они не требовательны к пище, воде, имеют окраску под цвет песка -  это помогает им скрываться от врагов и незаметно подкрадываться к добыче. Животные выносливы, долго обходятся без воды. Некоторые животные преодолевают большие расстояния в поисках воды.</vt:lpstr>
      <vt:lpstr>Закапываются в песок: </vt:lpstr>
      <vt:lpstr>Слайд 4</vt:lpstr>
      <vt:lpstr>Слайд 5</vt:lpstr>
      <vt:lpstr>Слайд 6</vt:lpstr>
      <vt:lpstr>Много неприятностей причиняют жителям пустыни опасные насекомые. </vt:lpstr>
      <vt:lpstr>Быстро передвигаются в поисках воды.</vt:lpstr>
      <vt:lpstr>Впадает в спячку</vt:lpstr>
      <vt:lpstr>Долго обходится без воды </vt:lpstr>
      <vt:lpstr>В оазисах водится камышовый кот.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пустыни.</dc:title>
  <dc:creator>XTreme</dc:creator>
  <cp:lastModifiedBy>XTreme</cp:lastModifiedBy>
  <cp:revision>7</cp:revision>
  <dcterms:created xsi:type="dcterms:W3CDTF">2013-03-27T15:10:38Z</dcterms:created>
  <dcterms:modified xsi:type="dcterms:W3CDTF">2013-03-27T16:25:14Z</dcterms:modified>
</cp:coreProperties>
</file>