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275" r:id="rId4"/>
    <p:sldId id="277" r:id="rId5"/>
    <p:sldId id="276" r:id="rId6"/>
    <p:sldId id="262" r:id="rId7"/>
    <p:sldId id="269" r:id="rId8"/>
    <p:sldId id="270" r:id="rId9"/>
    <p:sldId id="267" r:id="rId10"/>
    <p:sldId id="268" r:id="rId11"/>
    <p:sldId id="261" r:id="rId12"/>
    <p:sldId id="282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9E16D-E0CC-4726-911F-D3E162347CAA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052B1-DA72-4901-8D4C-EF97872D47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43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86200"/>
            <a:ext cx="8610600" cy="9985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953000"/>
            <a:ext cx="861060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9D61B2-B24E-4B34-960D-74CE55BA1A7E}" type="datetime1">
              <a:rPr lang="ru-RU" smtClean="0"/>
              <a:pPr/>
              <a:t>02.07.2013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27853-FDF7-46AD-A931-FA07647DC5F7}" type="datetime1">
              <a:rPr lang="ru-RU" smtClean="0"/>
              <a:pPr/>
              <a:t>02.07.2013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146B2-05F5-4779-AAD6-0ABF1F2759F2}" type="datetime1">
              <a:rPr lang="ru-RU" smtClean="0"/>
              <a:pPr/>
              <a:t>02.07.2013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181A8-AF6D-46D7-BDD1-FCB3EF430902}" type="datetime1">
              <a:rPr lang="ru-RU" smtClean="0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CAF6-6481-4580-98C7-577EC3D5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C7083-015E-4764-97B6-7446196CB209}" type="datetime1">
              <a:rPr lang="ru-RU" smtClean="0"/>
              <a:pPr/>
              <a:t>02.07.2013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25847-D02C-46ED-A47F-9A34D634EFBA}" type="datetime1">
              <a:rPr lang="ru-RU" smtClean="0"/>
              <a:pPr/>
              <a:t>02.07.2013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08714-A854-499E-9659-EEBCA4A7F280}" type="datetime1">
              <a:rPr lang="ru-RU" smtClean="0"/>
              <a:pPr/>
              <a:t>02.07.2013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92E45-9262-491B-B302-1F30E0D1A70D}" type="datetime1">
              <a:rPr lang="ru-RU" smtClean="0"/>
              <a:pPr/>
              <a:t>02.07.2013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DFB6B-1B99-4B14-9632-5A6304B3D2A9}" type="datetime1">
              <a:rPr lang="ru-RU" smtClean="0"/>
              <a:pPr/>
              <a:t>02.07.2013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C44D3-C4CB-4B7E-BF9A-FF7D71EC7D75}" type="datetime1">
              <a:rPr lang="ru-RU" smtClean="0"/>
              <a:pPr/>
              <a:t>02.07.2013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4B51C-B1E1-4624-A54E-C2C59B766DCB}" type="datetime1">
              <a:rPr lang="ru-RU" smtClean="0"/>
              <a:pPr/>
              <a:t>02.07.2013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49B28-43E7-467C-BB6B-13CEA3F88920}" type="datetime1">
              <a:rPr lang="ru-RU" smtClean="0"/>
              <a:pPr/>
              <a:t>02.07.2013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61F601F9-0E98-4D4C-A239-2F66952B74EB}" type="datetime1">
              <a:rPr lang="ru-RU" smtClean="0"/>
              <a:pPr/>
              <a:t>02.07.2013</a:t>
            </a:fld>
            <a:endParaRPr lang="ru-RU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ru-RU" smtClean="0"/>
              <a:t>Преподаватель физики УСВУ: Самойлова А.С.</a:t>
            </a:r>
            <a:endParaRPr lang="ru-RU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9;&#1095;&#1080;&#1083;&#1080;&#1097;&#1077;\&#1059;&#1095;&#1080;&#1083;&#1080;&#1097;&#1077;\&#1050;&#1086;&#1085;&#1089;&#1087;&#1077;&#1082;&#1090;%20III%20&#1082;&#1091;&#1088;&#1089;,%202%20&#1095;-&#1085;&#1077;&#1076;&#1077;&#1083;&#1102;\1-&#1042;&#1074;&#1077;&#1076;&#1077;&#1085;&#1080;&#1077;\&#1059;&#1088;&#1086;&#1082;%202\&#1059;&#1088;&#1086;&#1082;%202\&#1054;&#1087;&#1088;&#1077;&#1076;&#1077;&#1083;&#1077;&#1085;&#1080;&#1077;%20&#1094;&#1077;&#1085;&#1099;%20&#1076;&#1077;&#1083;&#1077;&#1085;&#1080;&#1103;%20&#1087;&#1088;&#1080;&#1073;&#1086;&#1088;&#1072;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1678"/>
            <a:ext cx="5357818" cy="1527176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Наблюдения и опыты.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305320" cy="476250"/>
          </a:xfrm>
        </p:spPr>
        <p:txBody>
          <a:bodyPr/>
          <a:lstStyle/>
          <a:p>
            <a:r>
              <a:rPr lang="ru-RU" sz="1200" dirty="0" smtClean="0"/>
              <a:t>Преподаватель физики УСВУ: Самойлова А.С.</a:t>
            </a:r>
            <a:endParaRPr lang="ru-RU" sz="12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6000"/>
          </a:blip>
          <a:stretch>
            <a:fillRect/>
          </a:stretch>
        </p:blipFill>
        <p:spPr>
          <a:xfrm>
            <a:off x="214282" y="214290"/>
            <a:ext cx="1006621" cy="10927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85852" y="500042"/>
            <a:ext cx="7572428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Федеральное </a:t>
            </a:r>
            <a:r>
              <a:rPr lang="ru-RU" sz="1600" b="1" smtClean="0">
                <a:ln w="50800"/>
                <a:solidFill>
                  <a:schemeClr val="accent4">
                    <a:lumMod val="75000"/>
                  </a:schemeClr>
                </a:solidFill>
              </a:rPr>
              <a:t>государственное казённое общеобразовательное учреждение </a:t>
            </a:r>
            <a:r>
              <a:rPr lang="ru-RU" sz="1600" b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«Уссурийское суворовское военное училище»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24400" y="4800600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Преподаватель </a:t>
            </a:r>
          </a:p>
          <a:p>
            <a:pPr algn="ctr"/>
            <a:r>
              <a:rPr lang="ru-RU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отдельной дисциплины </a:t>
            </a:r>
          </a:p>
          <a:p>
            <a:pPr algn="ctr"/>
            <a:r>
              <a:rPr lang="ru-RU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(физика, химия, биология) </a:t>
            </a:r>
          </a:p>
          <a:p>
            <a:pPr algn="ctr"/>
            <a:r>
              <a:rPr lang="ru-RU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Самойлова А.С.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857364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Предел измерения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определяется цифрами у первого и последнего деления.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928934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 определения цены деления прибора: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Определение цены деления прибор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5980" y="3357562"/>
            <a:ext cx="2857520" cy="214314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448196" cy="476250"/>
          </a:xfrm>
        </p:spPr>
        <p:txBody>
          <a:bodyPr/>
          <a:lstStyle/>
          <a:p>
            <a:r>
              <a:rPr lang="ru-RU" sz="1200" dirty="0" smtClean="0"/>
              <a:t>Преподаватель физики УСВУ: Самойлова А.С.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500438"/>
            <a:ext cx="5715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два ближайших подписанных штриха шкалы, вычесть из большего значения меньшее и полученное число разделить на число делений, находящихся между ними.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643174" y="1571612"/>
            <a:ext cx="467208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728" y="285728"/>
            <a:ext cx="7500990" cy="11430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Определить цену деления и погрешность измерения приборов.</a:t>
            </a:r>
            <a:endParaRPr kumimoji="1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00166" y="5500702"/>
            <a:ext cx="60722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Ц.Д. (термометр) = ---------------- =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7224" y="5429264"/>
            <a:ext cx="73581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Ц.Д. (секундомер) = ------------- =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5572140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(35 − 30) </a:t>
            </a:r>
            <a:r>
              <a:rPr lang="ru-RU" b="1" baseline="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072206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дел.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5786454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 </a:t>
            </a:r>
            <a:r>
              <a:rPr lang="ru-RU" b="1" baseline="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С/дел.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550070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(6 − 3) мс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6072206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дел.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5786454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мс/дел 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143240" y="6381750"/>
            <a:ext cx="4162444" cy="476250"/>
          </a:xfrm>
        </p:spPr>
        <p:txBody>
          <a:bodyPr/>
          <a:lstStyle/>
          <a:p>
            <a:r>
              <a:rPr lang="ru-RU" sz="1200" dirty="0" smtClean="0"/>
              <a:t>Преподаватель физики УСВУ: Самойлова А.С.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107521" y="1785926"/>
            <a:ext cx="4143403" cy="447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285728"/>
            <a:ext cx="7500990" cy="11430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Определить цену деления и погрешность измерения приборов.</a:t>
            </a:r>
            <a:endParaRPr kumimoji="1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43240" y="6381750"/>
            <a:ext cx="4591072" cy="476250"/>
          </a:xfrm>
        </p:spPr>
        <p:txBody>
          <a:bodyPr/>
          <a:lstStyle/>
          <a:p>
            <a:r>
              <a:rPr lang="ru-RU" sz="1200" dirty="0" smtClean="0"/>
              <a:t>Преподаватель физики УСВУ: Самойлова А.С.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0180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500166" y="500042"/>
            <a:ext cx="7643834" cy="71438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D4"/>
              </a:buClr>
              <a:buSzPct val="75000"/>
              <a:defRPr/>
            </a:pPr>
            <a:r>
              <a:rPr kumimoji="1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Задание с/</a:t>
            </a:r>
            <a:r>
              <a:rPr kumimoji="1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1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§§ 3, 4; Л.-№ 15 (а), 21.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4"/>
              </a:buClr>
              <a:buSzPct val="75000"/>
              <a:tabLst/>
              <a:defRPr/>
            </a:pPr>
            <a:r>
              <a:rPr kumimoji="1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5362" name="Picture 2" descr="D:\Училище\Училище\Фото к уроку-Физика\Рисунки\Анимация\Химик и мух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78" y="2214554"/>
            <a:ext cx="3619525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857496"/>
            <a:ext cx="4572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Индивидуальное задание.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Написать сочинение по теме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«Зачем нужно изучать физику»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43240" y="6381750"/>
            <a:ext cx="4162444" cy="476250"/>
          </a:xfrm>
        </p:spPr>
        <p:txBody>
          <a:bodyPr/>
          <a:lstStyle/>
          <a:p>
            <a:r>
              <a:rPr lang="ru-RU" sz="1200" dirty="0" smtClean="0"/>
              <a:t>Преподаватель физики УСВУ: Самойлова А.С.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1678"/>
            <a:ext cx="5357818" cy="1527176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Наблюдения и опыты.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429264"/>
            <a:ext cx="5338770" cy="433374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с/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§§ 3, 4; Л.-№ 15 (а), 21.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519634" cy="476250"/>
          </a:xfrm>
        </p:spPr>
        <p:txBody>
          <a:bodyPr/>
          <a:lstStyle/>
          <a:p>
            <a:r>
              <a:rPr lang="ru-RU" sz="1200" dirty="0" smtClean="0"/>
              <a:t>Преподаватель физики УСВУ: Самойлова А.С.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1678"/>
            <a:ext cx="5357818" cy="1527176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К-2 </a:t>
            </a:r>
            <a:r>
              <a:rPr lang="ru-RU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(§§ 3-6).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Наблюдения и опыты.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233882" cy="476250"/>
          </a:xfrm>
        </p:spPr>
        <p:txBody>
          <a:bodyPr/>
          <a:lstStyle/>
          <a:p>
            <a:r>
              <a:rPr lang="ru-RU" sz="1200" dirty="0" smtClean="0"/>
              <a:t>Преподаватель физики УСВУ: Самойлова А.С.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НАБЛЮДЕНИЯ</a:t>
            </a:r>
          </a:p>
        </p:txBody>
      </p:sp>
      <p:pic>
        <p:nvPicPr>
          <p:cNvPr id="7171" name="Picture 8" descr="aristotel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857364"/>
            <a:ext cx="1793875" cy="2133600"/>
          </a:xfr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2" name="Picture 9" descr="arhi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357430"/>
            <a:ext cx="15097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571472" y="4071942"/>
            <a:ext cx="155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Аристотель</a:t>
            </a: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2714612" y="4572008"/>
            <a:ext cx="123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Архимед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4953000" y="5257800"/>
            <a:ext cx="884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Герон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7143768" y="5857892"/>
            <a:ext cx="1363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Птолемей</a:t>
            </a:r>
          </a:p>
        </p:txBody>
      </p:sp>
      <p:pic>
        <p:nvPicPr>
          <p:cNvPr id="7177" name="Picture 14" descr="Heron_of_Alexandria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2895600"/>
            <a:ext cx="1725613" cy="2228850"/>
          </a:xfr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8" name="Picture 15" descr="Image13_7_5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86578" y="3500438"/>
            <a:ext cx="1844675" cy="2286000"/>
          </a:xfr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ACAF6-6481-4580-98C7-577EC3D52E8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ru-RU" sz="1200" dirty="0" smtClean="0"/>
              <a:t>Преподаватель физики УСВУ: Самойлова А.С.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ОПЫТЫ</a:t>
            </a:r>
          </a:p>
        </p:txBody>
      </p:sp>
      <p:pic>
        <p:nvPicPr>
          <p:cNvPr id="8195" name="Picture 9" descr="Galile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43702" y="3714752"/>
            <a:ext cx="1917700" cy="2133600"/>
          </a:xfr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196" name="Picture 10" descr="Descart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714488"/>
            <a:ext cx="1917700" cy="2133600"/>
          </a:xfr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197" name="Picture 12" descr="bpasca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0298" y="2357430"/>
            <a:ext cx="1793875" cy="2133600"/>
          </a:xfr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198" name="Picture 15" descr="torichel"/>
          <p:cNvPicPr>
            <a:picLocks noChangeAspect="1" noChangeArrowheads="1"/>
          </p:cNvPicPr>
          <p:nvPr/>
        </p:nvPicPr>
        <p:blipFill>
          <a:blip r:embed="rId5" cstate="print"/>
          <a:srcRect l="2632" t="1801" r="4605" b="3462"/>
          <a:stretch>
            <a:fillRect/>
          </a:stretch>
        </p:blipFill>
        <p:spPr bwMode="auto">
          <a:xfrm>
            <a:off x="4572000" y="3286124"/>
            <a:ext cx="17589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357158" y="3929066"/>
            <a:ext cx="167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Рене Декарт</a:t>
            </a:r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2571736" y="4643446"/>
            <a:ext cx="1801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Блез Паскаль</a:t>
            </a:r>
          </a:p>
        </p:txBody>
      </p:sp>
      <p:sp>
        <p:nvSpPr>
          <p:cNvPr id="8201" name="Text Box 18"/>
          <p:cNvSpPr txBox="1">
            <a:spLocks noChangeArrowheads="1"/>
          </p:cNvSpPr>
          <p:nvPr/>
        </p:nvSpPr>
        <p:spPr bwMode="auto">
          <a:xfrm>
            <a:off x="4500562" y="5500702"/>
            <a:ext cx="192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Эванджелиста</a:t>
            </a:r>
          </a:p>
          <a:p>
            <a:pPr algn="ctr"/>
            <a:r>
              <a:rPr lang="ru-RU" b="1" dirty="0"/>
              <a:t>Торричелли</a:t>
            </a:r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7000892" y="5857892"/>
            <a:ext cx="11436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Галилео</a:t>
            </a:r>
          </a:p>
          <a:p>
            <a:pPr algn="ctr"/>
            <a:r>
              <a:rPr lang="ru-RU" b="1" dirty="0" smtClean="0"/>
              <a:t>Галилей</a:t>
            </a:r>
            <a:endParaRPr lang="ru-RU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ACAF6-6481-4580-98C7-577EC3D52E8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ru-RU" sz="1200" dirty="0" smtClean="0"/>
              <a:t>Преподаватель физики УСВУ: Самойлова А.С.</a:t>
            </a: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Училище\Училище\Фото к уроку-Физика\Разделы физики\Магнитное поле\Компас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2339" y="2571744"/>
            <a:ext cx="2665513" cy="3878321"/>
          </a:xfrm>
          <a:prstGeom prst="rect">
            <a:avLst/>
          </a:prstGeom>
          <a:noFill/>
        </p:spPr>
      </p:pic>
      <p:pic>
        <p:nvPicPr>
          <p:cNvPr id="18435" name="Picture 3" descr="D:\Училище\Училище\Фото к уроку-Физика\Разделы физики\Механика\Динамика\Анимация-Закон всемирного тяготения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2714644" cy="1357322"/>
          </a:xfrm>
          <a:prstGeom prst="rect">
            <a:avLst/>
          </a:prstGeom>
          <a:noFill/>
        </p:spPr>
      </p:pic>
      <p:pic>
        <p:nvPicPr>
          <p:cNvPr id="18436" name="Picture 4" descr="D:\Училище\Училище\Фото к уроку-Физика\Разделы физики\Механика\Динамика\Анимация-Пушк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857760"/>
            <a:ext cx="1857388" cy="13930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714488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Физические законы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соотношения между величинами, характеризующие свойства материи или явления природы.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7" descr="D:\Училище\Училище\Фото к уроку-Физика\Разделы физики\Гидростатика\Сила Архимед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429132"/>
            <a:ext cx="2859016" cy="200026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000364" y="6381750"/>
            <a:ext cx="4805386" cy="476250"/>
          </a:xfrm>
        </p:spPr>
        <p:txBody>
          <a:bodyPr/>
          <a:lstStyle/>
          <a:p>
            <a:r>
              <a:rPr lang="ru-RU" sz="1200" dirty="0" smtClean="0"/>
              <a:t>Преподаватель физики УСВУ: Самойлова А.С.</a:t>
            </a:r>
            <a:endParaRPr lang="ru-RU" sz="1200" dirty="0"/>
          </a:p>
        </p:txBody>
      </p:sp>
      <p:pic>
        <p:nvPicPr>
          <p:cNvPr id="2050" name="Picture 2" descr="D:\Училище\Училище\Фото к уроку-Физика\Разделы физики\Механика\Механические колебания\Анимация-Маятник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786058"/>
            <a:ext cx="1714512" cy="1281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928802"/>
          <a:ext cx="7929618" cy="4214846"/>
        </p:xfrm>
        <a:graphic>
          <a:graphicData uri="http://schemas.openxmlformats.org/drawingml/2006/table">
            <a:tbl>
              <a:tblPr/>
              <a:tblGrid>
                <a:gridCol w="1965273"/>
                <a:gridCol w="2272423"/>
                <a:gridCol w="3691922"/>
              </a:tblGrid>
              <a:tr h="38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Приставка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Обозначение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Множитель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гига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2400" b="0" baseline="300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= 1 000 000 000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мега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2400" b="0" baseline="30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= 1 000 000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кило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2400" b="0" baseline="30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= 1 000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гекто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2400" b="0" baseline="30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= 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дека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2400" b="0" baseline="30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=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деци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2400" b="0" baseline="30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−1</a:t>
                      </a: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= 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санти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2400" b="0" baseline="30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−2</a:t>
                      </a: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= 0,01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милли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2400" b="0" baseline="30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−3 </a:t>
                      </a: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= 0,001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микро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2400" b="0" baseline="30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−6</a:t>
                      </a: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= 0,000 001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нано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2400" b="0" baseline="30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−9</a:t>
                      </a: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= 0,000 000 001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500166" y="571480"/>
            <a:ext cx="7358114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Приставки и множители</a:t>
            </a:r>
            <a:endParaRPr kumimoji="1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376758" cy="476250"/>
          </a:xfrm>
        </p:spPr>
        <p:txBody>
          <a:bodyPr/>
          <a:lstStyle/>
          <a:p>
            <a:r>
              <a:rPr lang="ru-RU" sz="1200" dirty="0" smtClean="0"/>
              <a:t>Преподаватель физики УСВУ: Самойлова А.С.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060945"/>
            <a:ext cx="892971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-1600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винтовки появились в ХVI в. В 1891 г. в России была принята винтовка калибра 7,62 мм С.И.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 указу Александра III она получила наименование «трёхлинейная винтовка образца 1891 г.». Объясните возникновение этого наименования, внимательно изучив таблицу: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1600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дюйм = 100 точкам = 10 линиям = 25,4 мм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вершок = 44,5 мм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-1600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аршин = 16 вершкам = 28 дюймам = 71,12 см             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фут = 12 дюймам = 30,48 см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-1600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сажень = 3 аршинам = 7 футам = 213,4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                    1 ярд = 3 футам = 36 дюймам = 91,44 см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-1600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верста = 500 саженям = 1 500 аршинам = 1 066,8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    1 кабельтов = 0,1 морской мили = 185,22 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923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600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сухопутная миля = 1 760 ярдам = 5 280 футам = 1 609 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923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600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морская миля = 6 080 футам = 1 852,2 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6002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600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древние времена самой точной мерой длины считалась толщина волоса верблюда или мула (≈ 0,1 мм), причём только в том случае, если волос был выдернут из хвоста.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6002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600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Англичане столкнулись с большими трудностями при переходе в 1977 г. на Международную метрическую систему мер. Они настолько привыкли к старым английским мерам, что не могли без ошибок применять новые единицы. Так, например, 20-летний лондонский полицейский определил, что его рост около 7 м, а одна 23-летняя женщина ответила, что её рост… 55 см.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571480"/>
            <a:ext cx="4047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-1600200" algn="l"/>
              </a:tabLst>
            </a:pPr>
            <a:r>
              <a:rPr lang="ru-RU" sz="32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Интересно знать.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43240" y="6381750"/>
            <a:ext cx="4876824" cy="476250"/>
          </a:xfrm>
        </p:spPr>
        <p:txBody>
          <a:bodyPr/>
          <a:lstStyle/>
          <a:p>
            <a:r>
              <a:rPr lang="ru-RU" sz="1200" dirty="0" smtClean="0"/>
              <a:t>Преподаватель физики УСВУ: Самойлова А.С.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 rot="5400000">
            <a:off x="4464843" y="3321843"/>
            <a:ext cx="928694" cy="0"/>
          </a:xfrm>
          <a:prstGeom prst="line">
            <a:avLst/>
          </a:prstGeom>
          <a:solidFill>
            <a:schemeClr val="accent1"/>
          </a:solidFill>
          <a:ln w="31750" cap="sq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85926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Измерить какую-нибудь величину,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 сравнить её с однородной величиной, принятой за единицу.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3214686"/>
            <a:ext cx="85725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1960 г.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Генеральная конференция по мерам и весам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установлена Международная система единиц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 («система интернациональная»)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28596" y="4572008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величины: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векторные (числовое значение + направление),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скалярные (числовое значение)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876692" cy="476250"/>
          </a:xfrm>
        </p:spPr>
        <p:txBody>
          <a:bodyPr/>
          <a:lstStyle/>
          <a:p>
            <a:r>
              <a:rPr lang="ru-RU" sz="1200" dirty="0" smtClean="0"/>
              <a:t>Преподаватель физики УСВУ: Самойлова А.С.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/>
    </p:bldLst>
  </p:timing>
</p:sld>
</file>

<file path=ppt/theme/theme1.xml><?xml version="1.0" encoding="utf-8"?>
<a:theme xmlns:a="http://schemas.openxmlformats.org/drawingml/2006/main" name="Тема32">
  <a:themeElements>
    <a:clrScheme name="Шаблон оформления 'Медицина'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66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AAB8"/>
      </a:accent5>
      <a:accent6>
        <a:srgbClr val="00008A"/>
      </a:accent6>
      <a:hlink>
        <a:srgbClr val="2660B6"/>
      </a:hlink>
      <a:folHlink>
        <a:srgbClr val="875FDF"/>
      </a:folHlink>
    </a:clrScheme>
    <a:fontScheme name="Шаблон оформления 'Медицина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'Медицина'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0066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00008A"/>
        </a:accent6>
        <a:hlink>
          <a:srgbClr val="2660B6"/>
        </a:hlink>
        <a:folHlink>
          <a:srgbClr val="875F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Тема32</Template>
  <TotalTime>297</TotalTime>
  <Words>563</Words>
  <Application>Microsoft Office PowerPoint</Application>
  <PresentationFormat>Экран (4:3)</PresentationFormat>
  <Paragraphs>120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Тема32</vt:lpstr>
      <vt:lpstr> Наблюдения и опыты.</vt:lpstr>
      <vt:lpstr> Наблюдения и опыты.</vt:lpstr>
      <vt:lpstr>К-2 (§§ 3-6). Наблюдения и опыты.</vt:lpstr>
      <vt:lpstr>НАБЛЮДЕНИЯ</vt:lpstr>
      <vt:lpstr>ОПЫТЫ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Наблюдения и опыты. Физические величины.</dc:title>
  <dc:creator>Самойлова А.С.</dc:creator>
  <cp:lastModifiedBy>User</cp:lastModifiedBy>
  <cp:revision>33</cp:revision>
  <dcterms:modified xsi:type="dcterms:W3CDTF">2013-07-02T10:32:50Z</dcterms:modified>
</cp:coreProperties>
</file>