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sldIdLst>
    <p:sldId id="351" r:id="rId2"/>
    <p:sldId id="313" r:id="rId3"/>
    <p:sldId id="334" r:id="rId4"/>
    <p:sldId id="335" r:id="rId5"/>
    <p:sldId id="336" r:id="rId6"/>
    <p:sldId id="329" r:id="rId7"/>
    <p:sldId id="330" r:id="rId8"/>
    <p:sldId id="325" r:id="rId9"/>
    <p:sldId id="348" r:id="rId10"/>
    <p:sldId id="267" r:id="rId11"/>
    <p:sldId id="274" r:id="rId12"/>
    <p:sldId id="337" r:id="rId13"/>
    <p:sldId id="338" r:id="rId14"/>
    <p:sldId id="34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52" r:id="rId23"/>
    <p:sldId id="35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CCFFCC"/>
    <a:srgbClr val="FFCC99"/>
    <a:srgbClr val="FFCCFF"/>
    <a:srgbClr val="CCFFFF"/>
    <a:srgbClr val="0033CC"/>
    <a:srgbClr val="2F2FFF"/>
    <a:srgbClr val="66FF99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9" autoAdjust="0"/>
  </p:normalViewPr>
  <p:slideViewPr>
    <p:cSldViewPr>
      <p:cViewPr varScale="1">
        <p:scale>
          <a:sx n="65" d="100"/>
          <a:sy n="65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4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261CB-4BCB-4352-8F30-1E3C2F132A6A}" type="doc">
      <dgm:prSet loTypeId="urn:microsoft.com/office/officeart/2005/8/layout/hierarchy6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4972E89-82BE-4510-9801-AFFF7487C9ED}">
      <dgm:prSet custT="1"/>
      <dgm:spPr>
        <a:solidFill>
          <a:srgbClr val="FFCC9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rPr>
            <a:t>ФИЗИКА</a:t>
          </a:r>
        </a:p>
      </dgm:t>
    </dgm:pt>
    <dgm:pt modelId="{DE6C1913-D474-481A-B7D3-EC1B3C0E4643}" type="parTrans" cxnId="{4245658E-BFA4-4718-AC55-98E09895991B}">
      <dgm:prSet/>
      <dgm:spPr/>
      <dgm:t>
        <a:bodyPr/>
        <a:lstStyle/>
        <a:p>
          <a:endParaRPr lang="ru-RU"/>
        </a:p>
      </dgm:t>
    </dgm:pt>
    <dgm:pt modelId="{DD09AF35-1E4B-4AD2-9AA6-D7CF153D3D4D}" type="sibTrans" cxnId="{4245658E-BFA4-4718-AC55-98E09895991B}">
      <dgm:prSet/>
      <dgm:spPr/>
      <dgm:t>
        <a:bodyPr/>
        <a:lstStyle/>
        <a:p>
          <a:endParaRPr lang="ru-RU"/>
        </a:p>
      </dgm:t>
    </dgm:pt>
    <dgm:pt modelId="{A4AB2118-B862-4132-BA14-EDC04AB8403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ahoma" pitchFamily="34" charset="0"/>
            </a:rPr>
            <a:t>ГЕОГРАФИЯ</a:t>
          </a:r>
        </a:p>
      </dgm:t>
    </dgm:pt>
    <dgm:pt modelId="{963C2C30-B0EC-4F50-BE87-6D27037F549C}" type="parTrans" cxnId="{3BB6A8F5-B7F9-46C3-9813-EB2367D7D30D}">
      <dgm:prSet/>
      <dgm:spPr/>
      <dgm:t>
        <a:bodyPr/>
        <a:lstStyle/>
        <a:p>
          <a:endParaRPr lang="ru-RU"/>
        </a:p>
      </dgm:t>
    </dgm:pt>
    <dgm:pt modelId="{C44BBEA8-E4E5-47A1-91B8-1B2413FF4C60}" type="sibTrans" cxnId="{3BB6A8F5-B7F9-46C3-9813-EB2367D7D30D}">
      <dgm:prSet/>
      <dgm:spPr/>
      <dgm:t>
        <a:bodyPr/>
        <a:lstStyle/>
        <a:p>
          <a:endParaRPr lang="ru-RU"/>
        </a:p>
      </dgm:t>
    </dgm:pt>
    <dgm:pt modelId="{CD17E1DC-E42E-462D-A96E-77CA2C31A6A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ahoma" pitchFamily="34" charset="0"/>
            </a:rPr>
            <a:t>АСТРОНОМИЯ</a:t>
          </a:r>
        </a:p>
      </dgm:t>
    </dgm:pt>
    <dgm:pt modelId="{DA4CA818-A77A-44DA-829F-D8C6D5AB7D5F}" type="parTrans" cxnId="{F259EF94-126F-4E11-8721-4BD1311D5F4B}">
      <dgm:prSet/>
      <dgm:spPr/>
      <dgm:t>
        <a:bodyPr/>
        <a:lstStyle/>
        <a:p>
          <a:endParaRPr lang="ru-RU"/>
        </a:p>
      </dgm:t>
    </dgm:pt>
    <dgm:pt modelId="{D1A5215B-6231-4C9E-845D-D168AE758F05}" type="sibTrans" cxnId="{F259EF94-126F-4E11-8721-4BD1311D5F4B}">
      <dgm:prSet/>
      <dgm:spPr/>
      <dgm:t>
        <a:bodyPr/>
        <a:lstStyle/>
        <a:p>
          <a:endParaRPr lang="ru-RU"/>
        </a:p>
      </dgm:t>
    </dgm:pt>
    <dgm:pt modelId="{3E6571B0-6180-4A86-8DAA-F85BAC9DA97C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ahoma" pitchFamily="34" charset="0"/>
            </a:rPr>
            <a:t>ХИМИЯ</a:t>
          </a:r>
        </a:p>
      </dgm:t>
    </dgm:pt>
    <dgm:pt modelId="{AC29A746-C924-44FF-9972-47E0816F4398}" type="parTrans" cxnId="{4C3B4517-8F59-4E34-A803-F32C3A2F3FE1}">
      <dgm:prSet/>
      <dgm:spPr/>
      <dgm:t>
        <a:bodyPr/>
        <a:lstStyle/>
        <a:p>
          <a:endParaRPr lang="ru-RU"/>
        </a:p>
      </dgm:t>
    </dgm:pt>
    <dgm:pt modelId="{2B1C6CB1-EF7B-49C7-A917-6E16BFBDA6F0}" type="sibTrans" cxnId="{4C3B4517-8F59-4E34-A803-F32C3A2F3FE1}">
      <dgm:prSet/>
      <dgm:spPr/>
      <dgm:t>
        <a:bodyPr/>
        <a:lstStyle/>
        <a:p>
          <a:endParaRPr lang="ru-RU"/>
        </a:p>
      </dgm:t>
    </dgm:pt>
    <dgm:pt modelId="{115AB3A3-71A5-417D-AA2E-1CB10FD2C47D}">
      <dgm:prSet/>
      <dgm:spPr>
        <a:solidFill>
          <a:srgbClr val="FFCC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ahoma" pitchFamily="34" charset="0"/>
            </a:rPr>
            <a:t>БИОЛОГИЯ</a:t>
          </a:r>
        </a:p>
      </dgm:t>
    </dgm:pt>
    <dgm:pt modelId="{602CE00B-19D3-48EA-BC4E-9843E1BF6A2A}" type="parTrans" cxnId="{285C411A-3731-4508-8069-6AAB532A2638}">
      <dgm:prSet/>
      <dgm:spPr/>
      <dgm:t>
        <a:bodyPr/>
        <a:lstStyle/>
        <a:p>
          <a:endParaRPr lang="ru-RU"/>
        </a:p>
      </dgm:t>
    </dgm:pt>
    <dgm:pt modelId="{D0F4F361-686A-4DA4-9B1C-1DEE2FA4616D}" type="sibTrans" cxnId="{285C411A-3731-4508-8069-6AAB532A2638}">
      <dgm:prSet/>
      <dgm:spPr/>
      <dgm:t>
        <a:bodyPr/>
        <a:lstStyle/>
        <a:p>
          <a:endParaRPr lang="ru-RU"/>
        </a:p>
      </dgm:t>
    </dgm:pt>
    <dgm:pt modelId="{59C98595-A71E-42C9-B27F-88524374AE8B}" type="pres">
      <dgm:prSet presAssocID="{FBB261CB-4BCB-4352-8F30-1E3C2F132A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EA93B-5468-42B7-9DC2-F32655B28265}" type="pres">
      <dgm:prSet presAssocID="{FBB261CB-4BCB-4352-8F30-1E3C2F132A6A}" presName="hierFlow" presStyleCnt="0"/>
      <dgm:spPr/>
    </dgm:pt>
    <dgm:pt modelId="{C22C9936-3468-4790-A4EE-2F2D284C0197}" type="pres">
      <dgm:prSet presAssocID="{FBB261CB-4BCB-4352-8F30-1E3C2F132A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4CC62E-89DA-4E77-8D8B-0C03561764F8}" type="pres">
      <dgm:prSet presAssocID="{D4972E89-82BE-4510-9801-AFFF7487C9ED}" presName="Name14" presStyleCnt="0"/>
      <dgm:spPr/>
    </dgm:pt>
    <dgm:pt modelId="{9BD8AB91-01CC-4D20-8E1E-558FED3AC6AA}" type="pres">
      <dgm:prSet presAssocID="{D4972E89-82BE-4510-9801-AFFF7487C9E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3942-7D31-4831-A95F-ABC69F261FA0}" type="pres">
      <dgm:prSet presAssocID="{D4972E89-82BE-4510-9801-AFFF7487C9ED}" presName="hierChild2" presStyleCnt="0"/>
      <dgm:spPr/>
    </dgm:pt>
    <dgm:pt modelId="{0227F8DB-E63D-4389-A65B-2BDA5B61A3FE}" type="pres">
      <dgm:prSet presAssocID="{963C2C30-B0EC-4F50-BE87-6D27037F549C}" presName="Name19" presStyleLbl="parChTrans1D2" presStyleIdx="0" presStyleCnt="4"/>
      <dgm:spPr/>
      <dgm:t>
        <a:bodyPr/>
        <a:lstStyle/>
        <a:p>
          <a:endParaRPr lang="ru-RU"/>
        </a:p>
      </dgm:t>
    </dgm:pt>
    <dgm:pt modelId="{E1F80458-829E-4204-98E2-70465B47EA0C}" type="pres">
      <dgm:prSet presAssocID="{A4AB2118-B862-4132-BA14-EDC04AB84034}" presName="Name21" presStyleCnt="0"/>
      <dgm:spPr/>
    </dgm:pt>
    <dgm:pt modelId="{CD26C96A-7B58-4DF6-887D-C06C7BECD559}" type="pres">
      <dgm:prSet presAssocID="{A4AB2118-B862-4132-BA14-EDC04AB84034}" presName="level2Shape" presStyleLbl="node2" presStyleIdx="0" presStyleCnt="4"/>
      <dgm:spPr/>
      <dgm:t>
        <a:bodyPr/>
        <a:lstStyle/>
        <a:p>
          <a:endParaRPr lang="ru-RU"/>
        </a:p>
      </dgm:t>
    </dgm:pt>
    <dgm:pt modelId="{C3733FB7-8632-4091-974C-9445B28166AC}" type="pres">
      <dgm:prSet presAssocID="{A4AB2118-B862-4132-BA14-EDC04AB84034}" presName="hierChild3" presStyleCnt="0"/>
      <dgm:spPr/>
    </dgm:pt>
    <dgm:pt modelId="{D325C127-747D-4400-82FD-24671CC73602}" type="pres">
      <dgm:prSet presAssocID="{DA4CA818-A77A-44DA-829F-D8C6D5AB7D5F}" presName="Name19" presStyleLbl="parChTrans1D2" presStyleIdx="1" presStyleCnt="4"/>
      <dgm:spPr/>
      <dgm:t>
        <a:bodyPr/>
        <a:lstStyle/>
        <a:p>
          <a:endParaRPr lang="ru-RU"/>
        </a:p>
      </dgm:t>
    </dgm:pt>
    <dgm:pt modelId="{7AD9D130-00B7-429C-99C6-FF10EDF4ECB6}" type="pres">
      <dgm:prSet presAssocID="{CD17E1DC-E42E-462D-A96E-77CA2C31A6A6}" presName="Name21" presStyleCnt="0"/>
      <dgm:spPr/>
    </dgm:pt>
    <dgm:pt modelId="{B68D018E-C74E-4812-AD14-27E3A0FAD60E}" type="pres">
      <dgm:prSet presAssocID="{CD17E1DC-E42E-462D-A96E-77CA2C31A6A6}" presName="level2Shape" presStyleLbl="node2" presStyleIdx="1" presStyleCnt="4"/>
      <dgm:spPr/>
      <dgm:t>
        <a:bodyPr/>
        <a:lstStyle/>
        <a:p>
          <a:endParaRPr lang="ru-RU"/>
        </a:p>
      </dgm:t>
    </dgm:pt>
    <dgm:pt modelId="{BF025677-93C0-4332-87DC-84DE00A2B8FA}" type="pres">
      <dgm:prSet presAssocID="{CD17E1DC-E42E-462D-A96E-77CA2C31A6A6}" presName="hierChild3" presStyleCnt="0"/>
      <dgm:spPr/>
    </dgm:pt>
    <dgm:pt modelId="{810C9206-08BC-49B2-AA71-F97D05A980AF}" type="pres">
      <dgm:prSet presAssocID="{AC29A746-C924-44FF-9972-47E0816F4398}" presName="Name19" presStyleLbl="parChTrans1D2" presStyleIdx="2" presStyleCnt="4"/>
      <dgm:spPr/>
      <dgm:t>
        <a:bodyPr/>
        <a:lstStyle/>
        <a:p>
          <a:endParaRPr lang="ru-RU"/>
        </a:p>
      </dgm:t>
    </dgm:pt>
    <dgm:pt modelId="{8B075079-A016-417E-AD08-0C3B17DB939F}" type="pres">
      <dgm:prSet presAssocID="{3E6571B0-6180-4A86-8DAA-F85BAC9DA97C}" presName="Name21" presStyleCnt="0"/>
      <dgm:spPr/>
    </dgm:pt>
    <dgm:pt modelId="{0679B37E-7A29-457D-AFEF-95A01E968212}" type="pres">
      <dgm:prSet presAssocID="{3E6571B0-6180-4A86-8DAA-F85BAC9DA97C}" presName="level2Shape" presStyleLbl="node2" presStyleIdx="2" presStyleCnt="4"/>
      <dgm:spPr/>
      <dgm:t>
        <a:bodyPr/>
        <a:lstStyle/>
        <a:p>
          <a:endParaRPr lang="ru-RU"/>
        </a:p>
      </dgm:t>
    </dgm:pt>
    <dgm:pt modelId="{20A8BFD1-2F82-4DC3-A8FC-10A0086D5688}" type="pres">
      <dgm:prSet presAssocID="{3E6571B0-6180-4A86-8DAA-F85BAC9DA97C}" presName="hierChild3" presStyleCnt="0"/>
      <dgm:spPr/>
    </dgm:pt>
    <dgm:pt modelId="{C024D158-6F58-4BE6-A6C7-19B56D263105}" type="pres">
      <dgm:prSet presAssocID="{602CE00B-19D3-48EA-BC4E-9843E1BF6A2A}" presName="Name19" presStyleLbl="parChTrans1D2" presStyleIdx="3" presStyleCnt="4"/>
      <dgm:spPr/>
      <dgm:t>
        <a:bodyPr/>
        <a:lstStyle/>
        <a:p>
          <a:endParaRPr lang="ru-RU"/>
        </a:p>
      </dgm:t>
    </dgm:pt>
    <dgm:pt modelId="{23C2ABD0-20F8-409F-A637-7E2DAC01AAA0}" type="pres">
      <dgm:prSet presAssocID="{115AB3A3-71A5-417D-AA2E-1CB10FD2C47D}" presName="Name21" presStyleCnt="0"/>
      <dgm:spPr/>
    </dgm:pt>
    <dgm:pt modelId="{2A19EE4B-DAC5-4787-BDA0-530A61A7ACB5}" type="pres">
      <dgm:prSet presAssocID="{115AB3A3-71A5-417D-AA2E-1CB10FD2C47D}" presName="level2Shape" presStyleLbl="node2" presStyleIdx="3" presStyleCnt="4"/>
      <dgm:spPr/>
      <dgm:t>
        <a:bodyPr/>
        <a:lstStyle/>
        <a:p>
          <a:endParaRPr lang="ru-RU"/>
        </a:p>
      </dgm:t>
    </dgm:pt>
    <dgm:pt modelId="{CA09660E-B0F8-4885-8147-EE5078FD2CC0}" type="pres">
      <dgm:prSet presAssocID="{115AB3A3-71A5-417D-AA2E-1CB10FD2C47D}" presName="hierChild3" presStyleCnt="0"/>
      <dgm:spPr/>
    </dgm:pt>
    <dgm:pt modelId="{6C0E6A65-E701-4435-9407-7D7F79D02C7E}" type="pres">
      <dgm:prSet presAssocID="{FBB261CB-4BCB-4352-8F30-1E3C2F132A6A}" presName="bgShapesFlow" presStyleCnt="0"/>
      <dgm:spPr/>
    </dgm:pt>
  </dgm:ptLst>
  <dgm:cxnLst>
    <dgm:cxn modelId="{4245658E-BFA4-4718-AC55-98E09895991B}" srcId="{FBB261CB-4BCB-4352-8F30-1E3C2F132A6A}" destId="{D4972E89-82BE-4510-9801-AFFF7487C9ED}" srcOrd="0" destOrd="0" parTransId="{DE6C1913-D474-481A-B7D3-EC1B3C0E4643}" sibTransId="{DD09AF35-1E4B-4AD2-9AA6-D7CF153D3D4D}"/>
    <dgm:cxn modelId="{5B6BCB84-DCC3-4598-8A6D-710A1D05CD8C}" type="presOf" srcId="{A4AB2118-B862-4132-BA14-EDC04AB84034}" destId="{CD26C96A-7B58-4DF6-887D-C06C7BECD559}" srcOrd="0" destOrd="0" presId="urn:microsoft.com/office/officeart/2005/8/layout/hierarchy6"/>
    <dgm:cxn modelId="{6B4E1185-5610-4D0D-BD0F-782C0DB7B904}" type="presOf" srcId="{602CE00B-19D3-48EA-BC4E-9843E1BF6A2A}" destId="{C024D158-6F58-4BE6-A6C7-19B56D263105}" srcOrd="0" destOrd="0" presId="urn:microsoft.com/office/officeart/2005/8/layout/hierarchy6"/>
    <dgm:cxn modelId="{F259EF94-126F-4E11-8721-4BD1311D5F4B}" srcId="{D4972E89-82BE-4510-9801-AFFF7487C9ED}" destId="{CD17E1DC-E42E-462D-A96E-77CA2C31A6A6}" srcOrd="1" destOrd="0" parTransId="{DA4CA818-A77A-44DA-829F-D8C6D5AB7D5F}" sibTransId="{D1A5215B-6231-4C9E-845D-D168AE758F05}"/>
    <dgm:cxn modelId="{54D11455-EE9F-4126-914B-DFB4F89B33B3}" type="presOf" srcId="{DA4CA818-A77A-44DA-829F-D8C6D5AB7D5F}" destId="{D325C127-747D-4400-82FD-24671CC73602}" srcOrd="0" destOrd="0" presId="urn:microsoft.com/office/officeart/2005/8/layout/hierarchy6"/>
    <dgm:cxn modelId="{285C411A-3731-4508-8069-6AAB532A2638}" srcId="{D4972E89-82BE-4510-9801-AFFF7487C9ED}" destId="{115AB3A3-71A5-417D-AA2E-1CB10FD2C47D}" srcOrd="3" destOrd="0" parTransId="{602CE00B-19D3-48EA-BC4E-9843E1BF6A2A}" sibTransId="{D0F4F361-686A-4DA4-9B1C-1DEE2FA4616D}"/>
    <dgm:cxn modelId="{B828B9F7-BE2B-42FA-A2CA-7AC43AC088CE}" type="presOf" srcId="{3E6571B0-6180-4A86-8DAA-F85BAC9DA97C}" destId="{0679B37E-7A29-457D-AFEF-95A01E968212}" srcOrd="0" destOrd="0" presId="urn:microsoft.com/office/officeart/2005/8/layout/hierarchy6"/>
    <dgm:cxn modelId="{820BC244-1F89-42AA-A14E-A37ADA1CA851}" type="presOf" srcId="{AC29A746-C924-44FF-9972-47E0816F4398}" destId="{810C9206-08BC-49B2-AA71-F97D05A980AF}" srcOrd="0" destOrd="0" presId="urn:microsoft.com/office/officeart/2005/8/layout/hierarchy6"/>
    <dgm:cxn modelId="{911C78DF-7DAF-4BF6-9BD4-EDEFFBC3C74E}" type="presOf" srcId="{D4972E89-82BE-4510-9801-AFFF7487C9ED}" destId="{9BD8AB91-01CC-4D20-8E1E-558FED3AC6AA}" srcOrd="0" destOrd="0" presId="urn:microsoft.com/office/officeart/2005/8/layout/hierarchy6"/>
    <dgm:cxn modelId="{073868A2-9FC7-45A7-AD9B-A8CDD3F483A4}" type="presOf" srcId="{CD17E1DC-E42E-462D-A96E-77CA2C31A6A6}" destId="{B68D018E-C74E-4812-AD14-27E3A0FAD60E}" srcOrd="0" destOrd="0" presId="urn:microsoft.com/office/officeart/2005/8/layout/hierarchy6"/>
    <dgm:cxn modelId="{BC1A5C3F-9B7B-4F7B-8B05-6264EEB279AF}" type="presOf" srcId="{115AB3A3-71A5-417D-AA2E-1CB10FD2C47D}" destId="{2A19EE4B-DAC5-4787-BDA0-530A61A7ACB5}" srcOrd="0" destOrd="0" presId="urn:microsoft.com/office/officeart/2005/8/layout/hierarchy6"/>
    <dgm:cxn modelId="{C79C68D8-BE2B-4CBB-9039-8F5DC4B533C6}" type="presOf" srcId="{FBB261CB-4BCB-4352-8F30-1E3C2F132A6A}" destId="{59C98595-A71E-42C9-B27F-88524374AE8B}" srcOrd="0" destOrd="0" presId="urn:microsoft.com/office/officeart/2005/8/layout/hierarchy6"/>
    <dgm:cxn modelId="{C6449F26-48F3-4DF5-BD5A-15BD0BBE330F}" type="presOf" srcId="{963C2C30-B0EC-4F50-BE87-6D27037F549C}" destId="{0227F8DB-E63D-4389-A65B-2BDA5B61A3FE}" srcOrd="0" destOrd="0" presId="urn:microsoft.com/office/officeart/2005/8/layout/hierarchy6"/>
    <dgm:cxn modelId="{3BB6A8F5-B7F9-46C3-9813-EB2367D7D30D}" srcId="{D4972E89-82BE-4510-9801-AFFF7487C9ED}" destId="{A4AB2118-B862-4132-BA14-EDC04AB84034}" srcOrd="0" destOrd="0" parTransId="{963C2C30-B0EC-4F50-BE87-6D27037F549C}" sibTransId="{C44BBEA8-E4E5-47A1-91B8-1B2413FF4C60}"/>
    <dgm:cxn modelId="{4C3B4517-8F59-4E34-A803-F32C3A2F3FE1}" srcId="{D4972E89-82BE-4510-9801-AFFF7487C9ED}" destId="{3E6571B0-6180-4A86-8DAA-F85BAC9DA97C}" srcOrd="2" destOrd="0" parTransId="{AC29A746-C924-44FF-9972-47E0816F4398}" sibTransId="{2B1C6CB1-EF7B-49C7-A917-6E16BFBDA6F0}"/>
    <dgm:cxn modelId="{3EE4965F-2C85-43E1-949E-0450A877D478}" type="presParOf" srcId="{59C98595-A71E-42C9-B27F-88524374AE8B}" destId="{860EA93B-5468-42B7-9DC2-F32655B28265}" srcOrd="0" destOrd="0" presId="urn:microsoft.com/office/officeart/2005/8/layout/hierarchy6"/>
    <dgm:cxn modelId="{FF423B25-7D9C-4584-8650-27C373643B1D}" type="presParOf" srcId="{860EA93B-5468-42B7-9DC2-F32655B28265}" destId="{C22C9936-3468-4790-A4EE-2F2D284C0197}" srcOrd="0" destOrd="0" presId="urn:microsoft.com/office/officeart/2005/8/layout/hierarchy6"/>
    <dgm:cxn modelId="{3145C70D-3349-47B5-91E0-89A35EC8D272}" type="presParOf" srcId="{C22C9936-3468-4790-A4EE-2F2D284C0197}" destId="{8A4CC62E-89DA-4E77-8D8B-0C03561764F8}" srcOrd="0" destOrd="0" presId="urn:microsoft.com/office/officeart/2005/8/layout/hierarchy6"/>
    <dgm:cxn modelId="{4F24C780-3D40-47B8-B9F8-C365E05BC98C}" type="presParOf" srcId="{8A4CC62E-89DA-4E77-8D8B-0C03561764F8}" destId="{9BD8AB91-01CC-4D20-8E1E-558FED3AC6AA}" srcOrd="0" destOrd="0" presId="urn:microsoft.com/office/officeart/2005/8/layout/hierarchy6"/>
    <dgm:cxn modelId="{4EB3F67C-6B04-4F5D-A7AC-5812BF917937}" type="presParOf" srcId="{8A4CC62E-89DA-4E77-8D8B-0C03561764F8}" destId="{F7733942-7D31-4831-A95F-ABC69F261FA0}" srcOrd="1" destOrd="0" presId="urn:microsoft.com/office/officeart/2005/8/layout/hierarchy6"/>
    <dgm:cxn modelId="{B60C2C1F-F11C-4F82-9CDF-450510A3EDDB}" type="presParOf" srcId="{F7733942-7D31-4831-A95F-ABC69F261FA0}" destId="{0227F8DB-E63D-4389-A65B-2BDA5B61A3FE}" srcOrd="0" destOrd="0" presId="urn:microsoft.com/office/officeart/2005/8/layout/hierarchy6"/>
    <dgm:cxn modelId="{67E4FF53-FEC4-417B-A654-F254F58AE084}" type="presParOf" srcId="{F7733942-7D31-4831-A95F-ABC69F261FA0}" destId="{E1F80458-829E-4204-98E2-70465B47EA0C}" srcOrd="1" destOrd="0" presId="urn:microsoft.com/office/officeart/2005/8/layout/hierarchy6"/>
    <dgm:cxn modelId="{47E1E0B6-097F-4D32-971B-9BEEEF0A47FB}" type="presParOf" srcId="{E1F80458-829E-4204-98E2-70465B47EA0C}" destId="{CD26C96A-7B58-4DF6-887D-C06C7BECD559}" srcOrd="0" destOrd="0" presId="urn:microsoft.com/office/officeart/2005/8/layout/hierarchy6"/>
    <dgm:cxn modelId="{663DB661-A987-4F5D-8D85-AADD21D9CD98}" type="presParOf" srcId="{E1F80458-829E-4204-98E2-70465B47EA0C}" destId="{C3733FB7-8632-4091-974C-9445B28166AC}" srcOrd="1" destOrd="0" presId="urn:microsoft.com/office/officeart/2005/8/layout/hierarchy6"/>
    <dgm:cxn modelId="{A4DCC799-BFE5-4B33-8D8A-2A94CC60860D}" type="presParOf" srcId="{F7733942-7D31-4831-A95F-ABC69F261FA0}" destId="{D325C127-747D-4400-82FD-24671CC73602}" srcOrd="2" destOrd="0" presId="urn:microsoft.com/office/officeart/2005/8/layout/hierarchy6"/>
    <dgm:cxn modelId="{0B23F69D-E2AF-40D9-A2E8-06F685C42583}" type="presParOf" srcId="{F7733942-7D31-4831-A95F-ABC69F261FA0}" destId="{7AD9D130-00B7-429C-99C6-FF10EDF4ECB6}" srcOrd="3" destOrd="0" presId="urn:microsoft.com/office/officeart/2005/8/layout/hierarchy6"/>
    <dgm:cxn modelId="{BE829143-DB29-4E68-836B-F193DFE549AA}" type="presParOf" srcId="{7AD9D130-00B7-429C-99C6-FF10EDF4ECB6}" destId="{B68D018E-C74E-4812-AD14-27E3A0FAD60E}" srcOrd="0" destOrd="0" presId="urn:microsoft.com/office/officeart/2005/8/layout/hierarchy6"/>
    <dgm:cxn modelId="{87159AB3-0E3A-4FB2-BB6C-8FD581ACB34B}" type="presParOf" srcId="{7AD9D130-00B7-429C-99C6-FF10EDF4ECB6}" destId="{BF025677-93C0-4332-87DC-84DE00A2B8FA}" srcOrd="1" destOrd="0" presId="urn:microsoft.com/office/officeart/2005/8/layout/hierarchy6"/>
    <dgm:cxn modelId="{79C520B1-7E2F-4E52-AC12-436EC81CD8A6}" type="presParOf" srcId="{F7733942-7D31-4831-A95F-ABC69F261FA0}" destId="{810C9206-08BC-49B2-AA71-F97D05A980AF}" srcOrd="4" destOrd="0" presId="urn:microsoft.com/office/officeart/2005/8/layout/hierarchy6"/>
    <dgm:cxn modelId="{7979F207-72F6-492A-A2A9-0E13433793A3}" type="presParOf" srcId="{F7733942-7D31-4831-A95F-ABC69F261FA0}" destId="{8B075079-A016-417E-AD08-0C3B17DB939F}" srcOrd="5" destOrd="0" presId="urn:microsoft.com/office/officeart/2005/8/layout/hierarchy6"/>
    <dgm:cxn modelId="{C57BF9AD-CC6A-4628-8647-2D039D08D82B}" type="presParOf" srcId="{8B075079-A016-417E-AD08-0C3B17DB939F}" destId="{0679B37E-7A29-457D-AFEF-95A01E968212}" srcOrd="0" destOrd="0" presId="urn:microsoft.com/office/officeart/2005/8/layout/hierarchy6"/>
    <dgm:cxn modelId="{99C94243-3D21-4F71-9E52-5A1680F6E2C7}" type="presParOf" srcId="{8B075079-A016-417E-AD08-0C3B17DB939F}" destId="{20A8BFD1-2F82-4DC3-A8FC-10A0086D5688}" srcOrd="1" destOrd="0" presId="urn:microsoft.com/office/officeart/2005/8/layout/hierarchy6"/>
    <dgm:cxn modelId="{86B26ED3-9584-43CE-A551-0000F1D9CD19}" type="presParOf" srcId="{F7733942-7D31-4831-A95F-ABC69F261FA0}" destId="{C024D158-6F58-4BE6-A6C7-19B56D263105}" srcOrd="6" destOrd="0" presId="urn:microsoft.com/office/officeart/2005/8/layout/hierarchy6"/>
    <dgm:cxn modelId="{3F99B20B-131A-46F2-BB47-B8967BA31500}" type="presParOf" srcId="{F7733942-7D31-4831-A95F-ABC69F261FA0}" destId="{23C2ABD0-20F8-409F-A637-7E2DAC01AAA0}" srcOrd="7" destOrd="0" presId="urn:microsoft.com/office/officeart/2005/8/layout/hierarchy6"/>
    <dgm:cxn modelId="{2D4D3093-E742-488D-9010-18B91FE93DDC}" type="presParOf" srcId="{23C2ABD0-20F8-409F-A637-7E2DAC01AAA0}" destId="{2A19EE4B-DAC5-4787-BDA0-530A61A7ACB5}" srcOrd="0" destOrd="0" presId="urn:microsoft.com/office/officeart/2005/8/layout/hierarchy6"/>
    <dgm:cxn modelId="{96C9CC5C-A60F-44AC-9162-DDC245AA9BFF}" type="presParOf" srcId="{23C2ABD0-20F8-409F-A637-7E2DAC01AAA0}" destId="{CA09660E-B0F8-4885-8147-EE5078FD2CC0}" srcOrd="1" destOrd="0" presId="urn:microsoft.com/office/officeart/2005/8/layout/hierarchy6"/>
    <dgm:cxn modelId="{65956192-58B6-4E90-ABF0-3CDA054007E1}" type="presParOf" srcId="{59C98595-A71E-42C9-B27F-88524374AE8B}" destId="{6C0E6A65-E701-4435-9407-7D7F79D02C7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8AB91-01CC-4D20-8E1E-558FED3AC6AA}">
      <dsp:nvSpPr>
        <dsp:cNvPr id="0" name=""/>
        <dsp:cNvSpPr/>
      </dsp:nvSpPr>
      <dsp:spPr>
        <a:xfrm>
          <a:off x="3397299" y="1503759"/>
          <a:ext cx="1739800" cy="1159867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rPr>
            <a:t>ФИЗИКА</a:t>
          </a:r>
        </a:p>
      </dsp:txBody>
      <dsp:txXfrm>
        <a:off x="3397299" y="1503759"/>
        <a:ext cx="1739800" cy="1159867"/>
      </dsp:txXfrm>
    </dsp:sp>
    <dsp:sp modelId="{0227F8DB-E63D-4389-A65B-2BDA5B61A3FE}">
      <dsp:nvSpPr>
        <dsp:cNvPr id="0" name=""/>
        <dsp:cNvSpPr/>
      </dsp:nvSpPr>
      <dsp:spPr>
        <a:xfrm>
          <a:off x="874588" y="2663626"/>
          <a:ext cx="3392611" cy="463946"/>
        </a:xfrm>
        <a:custGeom>
          <a:avLst/>
          <a:gdLst/>
          <a:ahLst/>
          <a:cxnLst/>
          <a:rect l="0" t="0" r="0" b="0"/>
          <a:pathLst>
            <a:path>
              <a:moveTo>
                <a:pt x="3392611" y="0"/>
              </a:moveTo>
              <a:lnTo>
                <a:pt x="3392611" y="231973"/>
              </a:lnTo>
              <a:lnTo>
                <a:pt x="0" y="231973"/>
              </a:lnTo>
              <a:lnTo>
                <a:pt x="0" y="4639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6C96A-7B58-4DF6-887D-C06C7BECD559}">
      <dsp:nvSpPr>
        <dsp:cNvPr id="0" name=""/>
        <dsp:cNvSpPr/>
      </dsp:nvSpPr>
      <dsp:spPr>
        <a:xfrm>
          <a:off x="4688" y="3127573"/>
          <a:ext cx="1739800" cy="115986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ahoma" pitchFamily="34" charset="0"/>
            </a:rPr>
            <a:t>ГЕОГРАФИЯ</a:t>
          </a:r>
        </a:p>
      </dsp:txBody>
      <dsp:txXfrm>
        <a:off x="4688" y="3127573"/>
        <a:ext cx="1739800" cy="1159867"/>
      </dsp:txXfrm>
    </dsp:sp>
    <dsp:sp modelId="{D325C127-747D-4400-82FD-24671CC73602}">
      <dsp:nvSpPr>
        <dsp:cNvPr id="0" name=""/>
        <dsp:cNvSpPr/>
      </dsp:nvSpPr>
      <dsp:spPr>
        <a:xfrm>
          <a:off x="3136329" y="2663626"/>
          <a:ext cx="1130870" cy="463946"/>
        </a:xfrm>
        <a:custGeom>
          <a:avLst/>
          <a:gdLst/>
          <a:ahLst/>
          <a:cxnLst/>
          <a:rect l="0" t="0" r="0" b="0"/>
          <a:pathLst>
            <a:path>
              <a:moveTo>
                <a:pt x="1130870" y="0"/>
              </a:moveTo>
              <a:lnTo>
                <a:pt x="1130870" y="231973"/>
              </a:lnTo>
              <a:lnTo>
                <a:pt x="0" y="231973"/>
              </a:lnTo>
              <a:lnTo>
                <a:pt x="0" y="4639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D018E-C74E-4812-AD14-27E3A0FAD60E}">
      <dsp:nvSpPr>
        <dsp:cNvPr id="0" name=""/>
        <dsp:cNvSpPr/>
      </dsp:nvSpPr>
      <dsp:spPr>
        <a:xfrm>
          <a:off x="2266429" y="3127573"/>
          <a:ext cx="1739800" cy="11598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ahoma" pitchFamily="34" charset="0"/>
            </a:rPr>
            <a:t>АСТРОНОМИЯ</a:t>
          </a:r>
        </a:p>
      </dsp:txBody>
      <dsp:txXfrm>
        <a:off x="2266429" y="3127573"/>
        <a:ext cx="1739800" cy="1159867"/>
      </dsp:txXfrm>
    </dsp:sp>
    <dsp:sp modelId="{810C9206-08BC-49B2-AA71-F97D05A980AF}">
      <dsp:nvSpPr>
        <dsp:cNvPr id="0" name=""/>
        <dsp:cNvSpPr/>
      </dsp:nvSpPr>
      <dsp:spPr>
        <a:xfrm>
          <a:off x="4267200" y="2663626"/>
          <a:ext cx="1130870" cy="46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73"/>
              </a:lnTo>
              <a:lnTo>
                <a:pt x="1130870" y="231973"/>
              </a:lnTo>
              <a:lnTo>
                <a:pt x="1130870" y="4639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9B37E-7A29-457D-AFEF-95A01E968212}">
      <dsp:nvSpPr>
        <dsp:cNvPr id="0" name=""/>
        <dsp:cNvSpPr/>
      </dsp:nvSpPr>
      <dsp:spPr>
        <a:xfrm>
          <a:off x="4528170" y="3127573"/>
          <a:ext cx="1739800" cy="115986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ahoma" pitchFamily="34" charset="0"/>
            </a:rPr>
            <a:t>ХИМИЯ</a:t>
          </a:r>
        </a:p>
      </dsp:txBody>
      <dsp:txXfrm>
        <a:off x="4528170" y="3127573"/>
        <a:ext cx="1739800" cy="1159867"/>
      </dsp:txXfrm>
    </dsp:sp>
    <dsp:sp modelId="{C024D158-6F58-4BE6-A6C7-19B56D263105}">
      <dsp:nvSpPr>
        <dsp:cNvPr id="0" name=""/>
        <dsp:cNvSpPr/>
      </dsp:nvSpPr>
      <dsp:spPr>
        <a:xfrm>
          <a:off x="4267200" y="2663626"/>
          <a:ext cx="3392611" cy="46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73"/>
              </a:lnTo>
              <a:lnTo>
                <a:pt x="3392611" y="231973"/>
              </a:lnTo>
              <a:lnTo>
                <a:pt x="3392611" y="4639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9EE4B-DAC5-4787-BDA0-530A61A7ACB5}">
      <dsp:nvSpPr>
        <dsp:cNvPr id="0" name=""/>
        <dsp:cNvSpPr/>
      </dsp:nvSpPr>
      <dsp:spPr>
        <a:xfrm>
          <a:off x="6789911" y="3127573"/>
          <a:ext cx="1739800" cy="1159867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ahoma" pitchFamily="34" charset="0"/>
            </a:rPr>
            <a:t>БИОЛОГИЯ</a:t>
          </a:r>
        </a:p>
      </dsp:txBody>
      <dsp:txXfrm>
        <a:off x="6789911" y="3127573"/>
        <a:ext cx="1739800" cy="1159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01B9B-6377-45BF-8230-0195E442FC3D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86D3-C771-4476-BE7F-6F6ABA2BC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20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6D3-C771-4476-BE7F-6F6ABA2BC7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6D3-C771-4476-BE7F-6F6ABA2BC7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E787-5F37-45B6-BEAB-0FAA8AF2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7D73-F81C-48D7-B339-61ABDE49E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04EA-246F-481D-95EF-4829E9E6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CAF6-6481-4580-98C7-577EC3D5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D284-5FFB-48E5-B6D6-31727BA34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75D3-7058-4FE9-B5C3-B074C765C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E0FC-24FD-4EC1-BE51-5EB2A308D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BED2-059B-491D-ACA7-9E27DD826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BB83-84AC-4B66-9BA8-22ABED286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06DB-BD21-45E7-9B9F-307EEE89F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C9084-7C2C-4188-9407-F7FB678C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5161-8FE3-4B23-A5E2-6C8509623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39C8-C4C6-4569-99F5-DD65528B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3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A17BDE37-8AE4-481C-87F7-E16A40421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gif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4" Type="http://schemas.openxmlformats.org/officeDocument/2006/relationships/image" Target="../media/image16.gif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6000"/>
          </a:blip>
          <a:stretch>
            <a:fillRect/>
          </a:stretch>
        </p:blipFill>
        <p:spPr>
          <a:xfrm>
            <a:off x="214282" y="214290"/>
            <a:ext cx="1006621" cy="10927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85852" y="500042"/>
            <a:ext cx="7572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Федеральное </a:t>
            </a:r>
            <a:r>
              <a:rPr lang="ru-RU" sz="1600" b="1" smtClean="0">
                <a:ln w="50800"/>
                <a:solidFill>
                  <a:schemeClr val="accent4">
                    <a:lumMod val="75000"/>
                  </a:schemeClr>
                </a:solidFill>
              </a:rPr>
              <a:t>государственное казённое общеобразовательное  </a:t>
            </a:r>
            <a:r>
              <a:rPr lang="ru-RU" sz="16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учреждение «Уссурийское суворовское военное училище»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480060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Преподаватель </a:t>
            </a:r>
          </a:p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отдельной дисциплины </a:t>
            </a:r>
          </a:p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(физика, химия, биология) </a:t>
            </a:r>
          </a:p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Самойлова А.С.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1981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изучает физика? 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Подумай!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выпустить из рук тяжелый предмет, то…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цветок не поливать, то…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сверкнула молния, то…</a:t>
            </a:r>
          </a:p>
        </p:txBody>
      </p:sp>
      <p:pic>
        <p:nvPicPr>
          <p:cNvPr id="34820" name="Picture 4" descr="AG0005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31644">
            <a:off x="228600" y="914400"/>
            <a:ext cx="6778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самоподготовки.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§§ 1, 2, ответить на вопросы в конце параграфов.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Л.-№ 2, 4.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На альбомном листе изобразить физическое тело и физическое явление </a:t>
            </a:r>
            <a:r>
              <a:rPr lang="ru-RU" sz="2800" i="1" dirty="0" smtClean="0">
                <a:solidFill>
                  <a:srgbClr val="002060"/>
                </a:solidFill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  <a:effectLst/>
              </a:rPr>
              <a:t>лист лучше расположить горизонтально, разделив его соответственно на две части</a:t>
            </a:r>
            <a:r>
              <a:rPr lang="ru-RU" sz="2800" i="1" dirty="0" smtClean="0">
                <a:solidFill>
                  <a:srgbClr val="002060"/>
                </a:solidFill>
              </a:rPr>
              <a:t>)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5058" name="Picture 2" descr="D:\Училище\Училище\Фото к уроку-Физика\Рисунки\Анимация\Чтив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676400" cy="15367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71800" y="609600"/>
            <a:ext cx="1739800" cy="1159867"/>
            <a:chOff x="3397299" y="1503759"/>
            <a:chExt cx="1739800" cy="1159867"/>
          </a:xfrm>
          <a:solidFill>
            <a:schemeClr val="accent5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kern="1200" cap="none" normalizeH="0" baseline="0" dirty="0" smtClean="0">
                  <a:ln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МАТЕРИЯ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90600" y="1981200"/>
            <a:ext cx="1739800" cy="1159867"/>
            <a:chOff x="3397299" y="1503759"/>
            <a:chExt cx="1739800" cy="1159867"/>
          </a:xfrm>
          <a:solidFill>
            <a:srgbClr val="FFCC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ВЕЩЕСТВО</a:t>
              </a:r>
              <a:endParaRPr kumimoji="0" lang="ru-RU" sz="1800" b="1" i="0" u="none" strike="noStrike" kern="1200" cap="none" normalizeH="0" baseline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29200" y="1981200"/>
            <a:ext cx="1739800" cy="1159867"/>
            <a:chOff x="3397299" y="1503759"/>
            <a:chExt cx="1739800" cy="115986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kern="1200" cap="none" normalizeH="0" baseline="0" dirty="0" smtClean="0">
                  <a:ln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ПОЛЕ</a:t>
              </a: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10800000" flipV="1">
            <a:off x="2209800" y="1371600"/>
            <a:ext cx="762000" cy="533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24400" y="1295400"/>
            <a:ext cx="762000" cy="609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-418703" y="4685903"/>
            <a:ext cx="3124200" cy="794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43000" y="36576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143000" y="44958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43000" y="53340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7"/>
          <p:cNvGrpSpPr/>
          <p:nvPr/>
        </p:nvGrpSpPr>
        <p:grpSpPr>
          <a:xfrm>
            <a:off x="1981200" y="3352800"/>
            <a:ext cx="1676400" cy="609600"/>
            <a:chOff x="3397299" y="1503759"/>
            <a:chExt cx="1739800" cy="1159867"/>
          </a:xfrm>
          <a:solidFill>
            <a:srgbClr val="CCFF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ТВЁРДОЕ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>
            <a:off x="1143000" y="62484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000897" y="4381103"/>
            <a:ext cx="2514600" cy="794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57800" y="38862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57800" y="48006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257800" y="5638800"/>
            <a:ext cx="762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50"/>
          <p:cNvGrpSpPr/>
          <p:nvPr/>
        </p:nvGrpSpPr>
        <p:grpSpPr>
          <a:xfrm>
            <a:off x="6096000" y="3581400"/>
            <a:ext cx="2667000" cy="609600"/>
            <a:chOff x="3397299" y="1503759"/>
            <a:chExt cx="1739800" cy="1159867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ЭЛЕКТРИЧЕСКОЕ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grpSp>
        <p:nvGrpSpPr>
          <p:cNvPr id="15" name="Группа 50"/>
          <p:cNvGrpSpPr/>
          <p:nvPr/>
        </p:nvGrpSpPr>
        <p:grpSpPr>
          <a:xfrm>
            <a:off x="6096000" y="4495800"/>
            <a:ext cx="2667000" cy="609600"/>
            <a:chOff x="3397299" y="1503759"/>
            <a:chExt cx="1739800" cy="1159867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МАГНИТНОЕ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grpSp>
        <p:nvGrpSpPr>
          <p:cNvPr id="16" name="Группа 27"/>
          <p:cNvGrpSpPr/>
          <p:nvPr/>
        </p:nvGrpSpPr>
        <p:grpSpPr>
          <a:xfrm>
            <a:off x="2057400" y="4191000"/>
            <a:ext cx="1676400" cy="609600"/>
            <a:chOff x="3397299" y="1503759"/>
            <a:chExt cx="1739800" cy="1159867"/>
          </a:xfrm>
          <a:solidFill>
            <a:srgbClr val="CCFF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ЖИДКОЕ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Группа 27"/>
          <p:cNvGrpSpPr/>
          <p:nvPr/>
        </p:nvGrpSpPr>
        <p:grpSpPr>
          <a:xfrm>
            <a:off x="1981200" y="5105400"/>
            <a:ext cx="2743200" cy="609600"/>
            <a:chOff x="3397299" y="1503759"/>
            <a:chExt cx="1739800" cy="1159867"/>
          </a:xfrm>
          <a:solidFill>
            <a:srgbClr val="CCFF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0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ГАЗООБРАЗНОЕ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grpSp>
        <p:nvGrpSpPr>
          <p:cNvPr id="18" name="Группа 27"/>
          <p:cNvGrpSpPr/>
          <p:nvPr/>
        </p:nvGrpSpPr>
        <p:grpSpPr>
          <a:xfrm>
            <a:off x="1981200" y="5943600"/>
            <a:ext cx="1752600" cy="609600"/>
            <a:chOff x="3397299" y="1503759"/>
            <a:chExt cx="1739800" cy="1159867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ПЛАЗМА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grpSp>
        <p:nvGrpSpPr>
          <p:cNvPr id="20" name="Группа 50"/>
          <p:cNvGrpSpPr/>
          <p:nvPr/>
        </p:nvGrpSpPr>
        <p:grpSpPr>
          <a:xfrm>
            <a:off x="6096000" y="5334000"/>
            <a:ext cx="2667000" cy="609600"/>
            <a:chOff x="3397299" y="1503759"/>
            <a:chExt cx="1739800" cy="1159867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3397299" y="1503759"/>
              <a:ext cx="1739800" cy="11598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3431270" y="1537730"/>
              <a:ext cx="1671858" cy="109192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n/>
                  <a:latin typeface="Tahoma" pitchFamily="34" charset="0"/>
                </a:rPr>
                <a:t>ГРАВИТАЦИОННОЕ</a:t>
              </a:r>
              <a:endParaRPr kumimoji="0" lang="ru-RU" sz="18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9" name="Нижний колонтитул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46" name="Управляющая кнопка: возврат 45">
            <a:hlinkClick r:id="rId2" action="ppaction://hlinksldjump" highlightClick="1"/>
          </p:cNvPr>
          <p:cNvSpPr/>
          <p:nvPr/>
        </p:nvSpPr>
        <p:spPr>
          <a:xfrm>
            <a:off x="304800" y="5943600"/>
            <a:ext cx="609600" cy="661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40578" y="820201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2. </a:t>
            </a:r>
            <a:r>
              <a:rPr lang="ru-RU" sz="4000" dirty="0" smtClean="0">
                <a:solidFill>
                  <a:srgbClr val="C00000"/>
                </a:solidFill>
              </a:rPr>
              <a:t>Физическое тело </a:t>
            </a:r>
            <a:r>
              <a:rPr lang="ru-RU" sz="4000" dirty="0" smtClean="0"/>
              <a:t>– </a:t>
            </a:r>
            <a:endParaRPr lang="ru-RU" sz="3200" b="0" dirty="0" smtClean="0">
              <a:effectLst/>
            </a:endParaRPr>
          </a:p>
        </p:txBody>
      </p:sp>
      <p:pic>
        <p:nvPicPr>
          <p:cNvPr id="16388" name="Picture 4" descr="PH01120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0"/>
            <a:ext cx="1905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AG0005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0383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BD13638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91281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BS0163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133600"/>
            <a:ext cx="1136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J007618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71600" y="4724400"/>
            <a:ext cx="19446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J00790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724400"/>
            <a:ext cx="2209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J007908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810000" y="2362200"/>
            <a:ext cx="9080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66800" y="11430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предметы, которые нас окружают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15" name="Управляющая кнопка: возврат 14">
            <a:hlinkClick r:id="rId9" action="ppaction://hlinksldjump" highlightClick="1"/>
          </p:cNvPr>
          <p:cNvSpPr/>
          <p:nvPr/>
        </p:nvSpPr>
        <p:spPr>
          <a:xfrm>
            <a:off x="381000" y="5867400"/>
            <a:ext cx="685800" cy="7376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Природные 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858000" cy="4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ACAF6-6481-4580-98C7-577EC3D52E8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1524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3.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явления </a:t>
            </a:r>
            <a:r>
              <a:rPr lang="ru-RU" sz="3200" dirty="0">
                <a:solidFill>
                  <a:schemeClr val="tx2"/>
                </a:solidFill>
              </a:rPr>
              <a:t>– 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685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любые превращения или проявления свойств вещества, которые происходят без изменения его состава.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239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1. Механические явления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Движение самолётов и автомобилей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Обращение Земли вокруг Солнца и спутников вокруг Земли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Качание маятника</a:t>
            </a:r>
          </a:p>
        </p:txBody>
      </p:sp>
      <p:pic>
        <p:nvPicPr>
          <p:cNvPr id="14341" name="Picture 5" descr="J00761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029200"/>
            <a:ext cx="2209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J00957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295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Училище\Училище\Фото к уроку-Физика\Рисунки\Анимация\Карусель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19600"/>
            <a:ext cx="1905000" cy="1905000"/>
          </a:xfrm>
          <a:prstGeom prst="rect">
            <a:avLst/>
          </a:prstGeom>
          <a:noFill/>
        </p:spPr>
      </p:pic>
      <p:pic>
        <p:nvPicPr>
          <p:cNvPr id="19459" name="Picture 3" descr="D:\Училище\Училище\Фото к уроку-Физика\Рисунки\Анимация\Орёл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0" y="0"/>
            <a:ext cx="1238250" cy="1905000"/>
          </a:xfrm>
          <a:prstGeom prst="rect">
            <a:avLst/>
          </a:prstGeom>
          <a:noFill/>
        </p:spPr>
      </p:pic>
      <p:pic>
        <p:nvPicPr>
          <p:cNvPr id="19460" name="Picture 4" descr="D:\Училище\Училище\Фото к уроку-Физика\Рисунки\Анимация\ОМОН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800600"/>
            <a:ext cx="1543050" cy="142875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9204" y="228600"/>
            <a:ext cx="6139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физических явлений: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uiExpand="1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2. Электрические явления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Электрический ток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Притяжение и отталкивание наэлектризованных тел</a:t>
            </a:r>
          </a:p>
        </p:txBody>
      </p:sp>
      <p:pic>
        <p:nvPicPr>
          <p:cNvPr id="17412" name="Picture 4" descr="BD1982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13138"/>
            <a:ext cx="3538538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AG0000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D:\Училище\Училище\Фото к уроку-Физика\Разделы физики\Законы постоянного тока\Электризация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3164758" cy="1905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3. Магнитные явления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Действие магнитов на железо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Влияние Земли на стрелку компаса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Магнитное взаимодействие токов</a:t>
            </a:r>
          </a:p>
        </p:txBody>
      </p:sp>
      <p:pic>
        <p:nvPicPr>
          <p:cNvPr id="20484" name="Picture 4" descr="HH0231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69384" flipH="1">
            <a:off x="-14287" y="395287"/>
            <a:ext cx="129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BD1981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26508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D:\Училище\Училище\Фото к уроку-Физика\Разделы физики\Законы постоянного тока\Анимация-Опыт Ампера, 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590800" cy="1943100"/>
          </a:xfrm>
          <a:prstGeom prst="rect">
            <a:avLst/>
          </a:prstGeom>
          <a:noFill/>
        </p:spPr>
      </p:pic>
      <p:pic>
        <p:nvPicPr>
          <p:cNvPr id="13315" name="Picture 3" descr="D:\Училище\Училище\Фото к уроку-Физика\Разделы физики\Законы постоянного тока\Анимация-Опыт Ампера, 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19600"/>
            <a:ext cx="2438400" cy="182880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4. Оптические явления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Распространение света в различных средах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Отражение света от зеркал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Свечение различных источников</a:t>
            </a:r>
          </a:p>
        </p:txBody>
      </p:sp>
      <p:pic>
        <p:nvPicPr>
          <p:cNvPr id="23556" name="Picture 4" descr="BD1363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504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AG0043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3434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HH0024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00600"/>
            <a:ext cx="16811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BD19827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19600"/>
            <a:ext cx="2273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5. Тепловые явления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6019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Таяние льда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Кипение воды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Образование снега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Действие электронагревательных приборов</a:t>
            </a:r>
          </a:p>
        </p:txBody>
      </p:sp>
      <p:pic>
        <p:nvPicPr>
          <p:cNvPr id="26628" name="Picture 4" descr="J00762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695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O0050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0"/>
            <a:ext cx="14455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D:\Училище\Училище\Фото к уроку-Физика\Разделы физики\Молекулярная физика\Анимация-Кипени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1143000" cy="1905000"/>
          </a:xfrm>
          <a:prstGeom prst="rect">
            <a:avLst/>
          </a:prstGeom>
          <a:noFill/>
        </p:spPr>
      </p:pic>
      <p:pic>
        <p:nvPicPr>
          <p:cNvPr id="7170" name="Picture 2" descr="D:\Училище\Училище\Фото к уроку-Физика\Разделы физики\Законы постоянного тока\Анимация-Тепловое действие электроток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1200"/>
            <a:ext cx="3048000" cy="228600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981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изучает физика? 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0" y="55626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с/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§§ 1, 2; Л.-№ 2, 4.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6. Атомные явления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Взрывы атомных бомб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Работа атомных реакторов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Процессы, происходящие внутри звёзд</a:t>
            </a:r>
          </a:p>
        </p:txBody>
      </p:sp>
      <p:pic>
        <p:nvPicPr>
          <p:cNvPr id="29700" name="Picture 4" descr="BD197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19600"/>
            <a:ext cx="24479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Училище\Училище\Фото к уроку-Физика\Разделы физики\Атомная физика\Атом\Атом Бор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876550" cy="246697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914400"/>
            <a:ext cx="8074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Акустические (звуковые) явления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Училище\Училище\Фото к уроку-Физика\Разделы физики\Механика\Механические колебания\Камерто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86200"/>
            <a:ext cx="2140760" cy="17526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28" name="Picture 4" descr="D:\Училище\Училище\Фото к уроку-Физика\Разделы физики\Механика\Механические волны\Зву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771877" cy="1295400"/>
          </a:xfrm>
          <a:prstGeom prst="rect">
            <a:avLst/>
          </a:prstGeom>
          <a:noFill/>
        </p:spPr>
      </p:pic>
      <p:pic>
        <p:nvPicPr>
          <p:cNvPr id="1029" name="Picture 5" descr="D:\Училище\Училище\Фото к уроку-Физика\Разделы физики\Механика\Механические волны\МР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4039238" cy="254046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381000" y="5867400"/>
            <a:ext cx="609600" cy="5852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Что из перечисленного является физическим телом 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Тетрадь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Воздух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Бумага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Какое из слов обозначает вещество?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Капля воды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Земля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Железо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Айсберг</a:t>
            </a:r>
            <a:r>
              <a:rPr lang="ru-RU" u="sng" dirty="0" smtClean="0">
                <a:hlinkClick r:id="rId2" action="ppaction://hlinksldjump"/>
              </a:rPr>
              <a:t> </a:t>
            </a:r>
            <a:endParaRPr lang="ru-RU" u="sng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981200"/>
            <a:ext cx="5791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Преподаватель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– Самойлова Анна Сергеевна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3124200"/>
            <a:ext cx="57887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Тетради: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конспектов (48 листов)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решения задач (48 листов)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лабораторных работ (12 листов)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контрольных работ (12 листов)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9812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К-1 (§§ 1, 2). </a:t>
            </a:r>
          </a:p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изучает физика?  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игалицын\7 класс\Введение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4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33099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skazke-o-zolotom-petoush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6290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конк-горбунок"/>
          <p:cNvPicPr>
            <a:picLocks noChangeAspect="1" noChangeArrowheads="1"/>
          </p:cNvPicPr>
          <p:nvPr/>
        </p:nvPicPr>
        <p:blipFill>
          <a:blip r:embed="rId4" cstate="print"/>
          <a:srcRect t="27287" b="7098"/>
          <a:stretch>
            <a:fillRect/>
          </a:stretch>
        </p:blipFill>
        <p:spPr bwMode="auto">
          <a:xfrm>
            <a:off x="381000" y="457200"/>
            <a:ext cx="3076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vasnecov12"/>
          <p:cNvPicPr>
            <a:picLocks noChangeAspect="1" noChangeArrowheads="1"/>
          </p:cNvPicPr>
          <p:nvPr/>
        </p:nvPicPr>
        <p:blipFill>
          <a:blip r:embed="rId5" cstate="print"/>
          <a:srcRect l="11600" r="10320" b="12898"/>
          <a:stretch>
            <a:fillRect/>
          </a:stretch>
        </p:blipFill>
        <p:spPr bwMode="auto">
          <a:xfrm>
            <a:off x="4267200" y="3429000"/>
            <a:ext cx="43434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AG00005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81400" y="5105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 descr="000003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334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9084-7C2C-4188-9407-F7FB678C939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МЕТОДЫ ПОЗНАНИЯ: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4876800" cy="2438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Наблюдение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Гипотеза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Опыт (эксперимент)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Теория (закон)</a:t>
            </a:r>
          </a:p>
        </p:txBody>
      </p:sp>
      <p:pic>
        <p:nvPicPr>
          <p:cNvPr id="32772" name="Picture 4" descr="BD1971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20748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BD0517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19600"/>
            <a:ext cx="2030413" cy="21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 descr="D:\Училище\Училище\Фото к уроку-Физика\Рисунки\Анимация\Астроном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905000"/>
            <a:ext cx="1295400" cy="212338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Физические термины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543800" cy="3200400"/>
          </a:xfrm>
        </p:spPr>
        <p:txBody>
          <a:bodyPr/>
          <a:lstStyle/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ru-RU" sz="4800" u="sng" dirty="0" smtClean="0">
                <a:solidFill>
                  <a:srgbClr val="0033CC"/>
                </a:solidFill>
                <a:hlinkClick r:id="rId2" action="ppaction://hlinksldjump"/>
              </a:rPr>
              <a:t>Материя</a:t>
            </a:r>
            <a:endParaRPr lang="ru-RU" sz="4800" u="sng" dirty="0" smtClean="0">
              <a:solidFill>
                <a:srgbClr val="0033CC"/>
              </a:solidFill>
            </a:endParaRP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ru-RU" sz="4800" u="sng" dirty="0" smtClean="0">
                <a:solidFill>
                  <a:srgbClr val="0033CC"/>
                </a:solidFill>
                <a:hlinkClick r:id="rId3" action="ppaction://hlinksldjump"/>
              </a:rPr>
              <a:t>Физическое тело</a:t>
            </a:r>
            <a:endParaRPr lang="ru-RU" sz="4800" u="sng" dirty="0" smtClean="0">
              <a:solidFill>
                <a:srgbClr val="0033CC"/>
              </a:solidFill>
            </a:endParaRP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ru-RU" sz="4800" u="sng" dirty="0" smtClean="0">
                <a:solidFill>
                  <a:srgbClr val="0033CC"/>
                </a:solidFill>
                <a:hlinkClick r:id="rId4" action="ppaction://hlinksldjump"/>
              </a:rPr>
              <a:t>Физическое явление</a:t>
            </a:r>
            <a:endParaRPr lang="ru-RU" sz="4800" u="sng" dirty="0" smtClean="0">
              <a:solidFill>
                <a:srgbClr val="0033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75D3-7058-4FE9-B5C3-B074C765C4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04800" y="381000"/>
          <a:ext cx="853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ED284-5FFB-48E5-B6D6-31727BA3439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62200" y="3276600"/>
            <a:ext cx="0" cy="16764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492300" y="4876800"/>
            <a:ext cx="1739800" cy="1159867"/>
            <a:chOff x="4688" y="3127573"/>
            <a:chExt cx="1739800" cy="115986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688" y="3127573"/>
              <a:ext cx="1739800" cy="1159867"/>
            </a:xfrm>
            <a:prstGeom prst="roundRect">
              <a:avLst>
                <a:gd name="adj" fmla="val 10000"/>
              </a:avLst>
            </a:prstGeom>
            <a:solidFill>
              <a:srgbClr val="FFCCFF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659" y="3161544"/>
              <a:ext cx="1671858" cy="109192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ln/>
                  <a:latin typeface="Tahoma" pitchFamily="34" charset="0"/>
                </a:rPr>
                <a:t>МАТЕМАТИКА</a:t>
              </a:r>
              <a:endParaRPr kumimoji="0" lang="ru-RU" sz="16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4572000" y="3276600"/>
            <a:ext cx="0" cy="16764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185" y="4876799"/>
            <a:ext cx="1739800" cy="1159867"/>
            <a:chOff x="4528170" y="3127573"/>
            <a:chExt cx="1739800" cy="1159867"/>
          </a:xfrm>
          <a:solidFill>
            <a:srgbClr val="CCECFF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28170" y="3127573"/>
              <a:ext cx="1739800" cy="11598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62141" y="3161544"/>
              <a:ext cx="1671858" cy="10919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kern="1200" cap="none" normalizeH="0" baseline="0" dirty="0" smtClean="0">
                  <a:ln/>
                  <a:effectLst/>
                  <a:latin typeface="Tahoma" pitchFamily="34" charset="0"/>
                </a:rPr>
                <a:t>ИСТОРИЯ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19800" y="4873760"/>
            <a:ext cx="1739800" cy="1159867"/>
            <a:chOff x="4528170" y="3127573"/>
            <a:chExt cx="1739800" cy="115986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528170" y="3127573"/>
              <a:ext cx="1739800" cy="1159867"/>
            </a:xfrm>
            <a:prstGeom prst="roundRect">
              <a:avLst>
                <a:gd name="adj" fmla="val 10000"/>
              </a:avLst>
            </a:prstGeom>
            <a:solidFill>
              <a:srgbClr val="FFFFCC"/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562141" y="3161544"/>
              <a:ext cx="1671858" cy="109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ln/>
                  <a:latin typeface="Tahoma" pitchFamily="34" charset="0"/>
                </a:rPr>
                <a:t>ТЕХНОЛОГИЯ</a:t>
              </a:r>
              <a:endParaRPr kumimoji="0" lang="ru-RU" sz="1600" b="1" i="0" u="none" strike="noStrike" kern="1200" cap="none" normalizeH="0" baseline="0" dirty="0" smtClean="0">
                <a:ln/>
                <a:effectLst/>
                <a:latin typeface="Tahoma" pitchFamily="34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6889700" y="3276600"/>
            <a:ext cx="0" cy="16764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850</TotalTime>
  <Words>537</Words>
  <Application>Microsoft Office PowerPoint</Application>
  <PresentationFormat>Экран (4:3)</PresentationFormat>
  <Paragraphs>140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Сумерки</vt:lpstr>
      <vt:lpstr>Слайд 1</vt:lpstr>
      <vt:lpstr>Слайд 2</vt:lpstr>
      <vt:lpstr>Слайд 3</vt:lpstr>
      <vt:lpstr>Слайд 4</vt:lpstr>
      <vt:lpstr>Слайд 5</vt:lpstr>
      <vt:lpstr>Слайд 6</vt:lpstr>
      <vt:lpstr>МЕТОДЫ ПОЗНАНИЯ:</vt:lpstr>
      <vt:lpstr>Физические термины</vt:lpstr>
      <vt:lpstr>Слайд 9</vt:lpstr>
      <vt:lpstr>Подумай!</vt:lpstr>
      <vt:lpstr>Задание самоподготовки.</vt:lpstr>
      <vt:lpstr>Слайд 12</vt:lpstr>
      <vt:lpstr>2. Физическое тело – </vt:lpstr>
      <vt:lpstr>Слайд 14</vt:lpstr>
      <vt:lpstr>1. Механические явления</vt:lpstr>
      <vt:lpstr>2. Электрические явления</vt:lpstr>
      <vt:lpstr>3. Магнитные явления</vt:lpstr>
      <vt:lpstr>4. Оптические явления</vt:lpstr>
      <vt:lpstr>5. Тепловые явления</vt:lpstr>
      <vt:lpstr>6. Атомные явления</vt:lpstr>
      <vt:lpstr>Слайд 21</vt:lpstr>
      <vt:lpstr>Что из перечисленного является физическим телом ?</vt:lpstr>
      <vt:lpstr>Какое из слов обозначает вещество?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</dc:title>
  <dc:creator>Самойлова А.С.</dc:creator>
  <cp:lastModifiedBy>User</cp:lastModifiedBy>
  <cp:revision>111</cp:revision>
  <cp:lastPrinted>1601-01-01T00:00:00Z</cp:lastPrinted>
  <dcterms:created xsi:type="dcterms:W3CDTF">1601-01-01T00:00:00Z</dcterms:created>
  <dcterms:modified xsi:type="dcterms:W3CDTF">2013-07-02T10:32:32Z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