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FF76A-120A-429C-B6C6-87DA1450CB7E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1897-EFE5-4647-9FF7-C488DD2A87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2E34E-9A3E-4272-9091-89B238ECFC07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652660-07B7-4962-8194-A549CF0A17F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62068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МОУ «</a:t>
            </a:r>
            <a:r>
              <a:rPr lang="ru-RU" sz="2000" dirty="0" err="1" smtClean="0"/>
              <a:t>Царёвская</a:t>
            </a:r>
            <a:r>
              <a:rPr lang="ru-RU" sz="2000" dirty="0" smtClean="0"/>
              <a:t> ОШ №41»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126876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Презентация к дню защитника Отечества</a:t>
            </a:r>
            <a:endParaRPr lang="ru-RU" sz="2000" b="1" dirty="0"/>
          </a:p>
        </p:txBody>
      </p:sp>
      <p:pic>
        <p:nvPicPr>
          <p:cNvPr id="5" name="Рисунок 4" descr="SAM_1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132856"/>
            <a:ext cx="3759379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551723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учитель физкультуры</a:t>
            </a:r>
          </a:p>
          <a:p>
            <a:r>
              <a:rPr lang="ru-RU" dirty="0" smtClean="0"/>
              <a:t>Жукова И.М.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6-016-Iznachalno-23-fevralja-prazdnovalsja-kak-den-rozhdenija-Krasnoj-Armii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8-018-Armija-stala-nazyvatsja-Sovetskoj-a-zatem-Rossijskoj-a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9-019-Rossija-kak-iz-pesni-slovo-berezok-junaja-li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0-020-Snachala-s-etim-prazdnikom-pozdravljali-sobstvenno-voinov-kadrovy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7-027-Rossijskaja-armija-eto-vooruzhennye-sily-nashej-Rodiny-kotor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8-028-Sukhoputnye-vojska-pekhota-artillerija-raketnye-chasti-tan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9-029-Prazdnik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0-030-Voenno-vozdushnye-sily-bombardirovochnye-istrebitelnye-a-takz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1-031-Prazdnik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2-032-Raketnye-vojska-chasti-vooruzhennye-moschnymi-raketami-kotorye-mog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4392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Цель:</a:t>
            </a:r>
          </a:p>
          <a:p>
            <a:r>
              <a:rPr lang="ru-RU" sz="2800" dirty="0" smtClean="0"/>
              <a:t>-Воспитание гражданственности -Любви к Родине   </a:t>
            </a:r>
          </a:p>
          <a:p>
            <a:r>
              <a:rPr lang="ru-RU" sz="2800" dirty="0" smtClean="0"/>
              <a:t>-Духовно-нравственных качеств личности --Чувства ответственности за судьбу Родины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2-032-Raketnye-vojska-chasti-vooruzhennye-moschnymi-raketami-kotorye-mog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33-033-Prazdnik-23-fevral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4-034-Voenno-morskoj-flot-soedinenija-razlichnykh-boevykh-korablej-morsk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5-035-Prazdnik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6-036-Vojska-protivovozdushnoj-oborony-vooruzheny-zenitnymi-raketami-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7-037-Prazdnik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8-038-Gromko-nochju-pojut-solovi-Znachit-mir-vo-dvorakh-i-dom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0-040-Russkij-ne-s-mechom-ni-s-kalachom-ne-shut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1-041-Dorogie-nashi-muzhchiny-papy-i-synov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2-042-Dujut-vetry-v-fevrale-vojut-v-trubakh-grom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3-043-Prazdnik-23-fevral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Задачи:</a:t>
            </a:r>
          </a:p>
          <a:p>
            <a:r>
              <a:rPr lang="ru-RU" sz="3200" dirty="0" smtClean="0"/>
              <a:t>-Способствует развитию коммуникативных навыков учащихся</a:t>
            </a:r>
          </a:p>
          <a:p>
            <a:r>
              <a:rPr lang="ru-RU" sz="3200" dirty="0" smtClean="0"/>
              <a:t>-Чувства коллективной ответственности и дружбы между собой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-002-Fevral-fevral-zima-i-solnt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004-Segodnja-myotmechaem-zamechatelnyj-prazdnik-Den-zaschitnika-Oteche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7-007-Vdrevnie-vremena-borolis-svragami-bogaty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Nachinaja-s-sedoj-drevnosti-voiny-i-soldaty-polzovalis-uvazheni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-013-23-fevralja-Den-Rossijskoj-Arm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5-U-etogo-prazdnika-bylo-neskolko-nazvanij-Den-Sovetskoj-Arm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54</Words>
  <Application>Microsoft Office PowerPoint</Application>
  <PresentationFormat>Экран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</cp:lastModifiedBy>
  <cp:revision>6</cp:revision>
  <dcterms:created xsi:type="dcterms:W3CDTF">2013-10-03T17:13:37Z</dcterms:created>
  <dcterms:modified xsi:type="dcterms:W3CDTF">2013-10-03T18:09:22Z</dcterms:modified>
</cp:coreProperties>
</file>