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67" autoAdjust="0"/>
  </p:normalViewPr>
  <p:slideViewPr>
    <p:cSldViewPr>
      <p:cViewPr varScale="1">
        <p:scale>
          <a:sx n="109" d="100"/>
          <a:sy n="109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36A30D-35AE-4046-8BEB-DABFA796543E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89D721B-0E5F-4F0B-8918-469E8CFF7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7FFA60-8CE7-4ADA-8060-6B231A1CB7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A09B-3CDB-4FB2-BE2E-349B0AEFF2D9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CA61E-4624-4CEF-B171-54CB27C38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9D9C-104D-44BA-BF87-737B902CFF8F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4FCF6-A673-445F-84C2-A26FF1AD7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CF25-323D-4205-ADBB-92C2F5A6675A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D1B1B-9FC0-451F-89E9-CF1463C5B1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920D-A7BB-418E-9ED6-CE3018FF5BF3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D600-1938-4C5A-8F7E-1290A1FA6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5EDB-794D-4AAF-A516-BCF1C3DEDAF3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86588-31F6-4515-B544-E16F45153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8616-D046-44A9-B4E3-701DC1B1092B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2EA1D-F0A9-4644-A608-F5844FBFD4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18F35-1075-4E14-88D7-8ED274241CA0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B5F18-B46B-431F-A33A-C66738E4B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95356-C3A5-409B-AD33-E434D152C623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4588-04D5-430A-B863-8F117BCCE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BA73-12FA-4742-A3D4-4D3E719FC5DB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362C9-BB73-4310-BAE1-E0101FDB2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9964A-CDF9-4792-A2A5-A945C1BD2AA9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62B54-F56E-4DC2-9670-46D0A61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C429D-FD68-4C93-9281-D6B73F6D2F57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87260-C838-43FA-BD81-A18FDC14D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CA7B5A-B5A4-4149-80A3-CBDFECAAEAE8}" type="datetimeFigureOut">
              <a:rPr lang="ru-RU"/>
              <a:pPr>
                <a:defRPr/>
              </a:pPr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56F6B3B-E1E0-4389-82C3-9E18B0CAC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4;&#1090;&#1082;&#1088;&#1099;&#1090;&#1080;&#1077;%20&#1078;&#1080;&#1074;&#1086;&#1090;&#1085;&#1086;&#1075;&#1086;%20&#1101;&#1083;&#1077;&#1082;&#1090;&#1088;&#1080;&#1095;&#1077;&#1089;&#1090;&#1074;&#1072;.docx" TargetMode="External"/><Relationship Id="rId7" Type="http://schemas.openxmlformats.org/officeDocument/2006/relationships/hyperlink" Target="&#1048;&#1089;&#1089;&#1083;&#1077;&#1076;&#1086;&#1074;&#1072;&#1085;&#1080;&#1103;%20&#1076;&#1086;&#1088;&#1086;&#1078;&#1085;&#1086;&#1075;&#1086;%20&#1076;&#1074;&#1080;&#1078;&#1077;&#1085;&#1080;&#1103;.docx" TargetMode="External"/><Relationship Id="rId2" Type="http://schemas.openxmlformats.org/officeDocument/2006/relationships/hyperlink" Target="&#1051;&#1077;&#1076;&#1103;&#1085;&#1072;&#1103;%20&#1084;&#1072;&#1075;&#1080;&#1103;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1055;&#1088;&#1080;&#1095;&#1080;&#1085;&#1072;%20&#1088;&#1072;&#1079;&#1088;&#1091;&#1096;&#1077;&#1085;&#1080;&#1103;%20&#1082;&#1072;&#1084;&#1085;&#1077;&#1081;%20&#1089;&#1090;&#1072;&#1088;&#1099;&#1093;%20&#1087;&#1086;&#1089;&#1090;&#1088;&#1086;&#1077;&#1082;.docx" TargetMode="External"/><Relationship Id="rId5" Type="http://schemas.openxmlformats.org/officeDocument/2006/relationships/hyperlink" Target="&#1064;&#1091;&#1084;%20&#1080;%20&#1079;&#1076;&#1086;&#1088;&#1086;&#1074;&#1100;&#1077;%20&#1095;&#1077;&#1083;&#1086;&#1074;&#1077;&#1082;&#1072;.docx" TargetMode="External"/><Relationship Id="rId4" Type="http://schemas.openxmlformats.org/officeDocument/2006/relationships/hyperlink" Target="&#1050;&#1072;&#1082;%20&#1088;&#1072;&#1073;&#1086;&#1090;&#1072;&#1077;&#1090;%20&#1087;&#1100;&#1077;&#1079;&#1086;&#1101;&#1083;&#1077;&#1082;&#1090;&#1088;&#1080;&#1095;&#1077;&#1089;&#1082;&#1072;&#1103;%20&#1079;&#1072;&#1078;&#1080;&#1075;&#1072;&#1083;&#1082;&#1072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63" y="2143125"/>
            <a:ext cx="5715000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Смысловое чтение и работа с текстом на уроках физики в условиях введения в ФГОС.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25" y="571500"/>
            <a:ext cx="56642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>
                <a:solidFill>
                  <a:srgbClr val="632523"/>
                </a:solidFill>
                <a:cs typeface="Times New Roman" pitchFamily="18" charset="0"/>
              </a:rPr>
              <a:t>Выпускник основной школы должен научиться:</a:t>
            </a:r>
            <a:endParaRPr lang="ru-RU" sz="2400" b="1">
              <a:solidFill>
                <a:srgbClr val="632523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571625"/>
            <a:ext cx="75501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ориентироваться в содержании текста и понимать его целостный смысл;</a:t>
            </a:r>
            <a:endParaRPr lang="ru-RU" b="1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813" y="2357438"/>
            <a:ext cx="7572375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находить в тексте требуемую информацию (пробегать текст глазами, определять его основные элементы, сопоставлять формы выражения информации в запросе и в самом тексте, устанавливать, являются ли они тождественными или синонимическими, находить необходимую единицу информации в тексте;</a:t>
            </a:r>
            <a:endParaRPr lang="ru-RU" b="1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7250" y="4429125"/>
            <a:ext cx="73580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решать учебно-познавательные и учебно-практические задачи, требующие полного и критического понимания текста;</a:t>
            </a:r>
            <a:endParaRPr lang="ru-RU" b="1">
              <a:solidFill>
                <a:srgbClr val="10253F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813" y="5357813"/>
            <a:ext cx="757237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структурировать текст, используя нумерацию страниц, списки, ссылки, оглавления; проводить проверку правописания; использовать в тексте таблицы, изображения;</a:t>
            </a:r>
            <a:endParaRPr lang="ru-RU" b="1">
              <a:solidFill>
                <a:srgbClr val="10253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313" y="571500"/>
            <a:ext cx="82153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преобразовывать текст, используя новые формы представления информации: формулы, графики, диаграммы, таблицы; переходить от одного представления данных к другому;</a:t>
            </a:r>
          </a:p>
          <a:p>
            <a:pPr>
              <a:tabLst>
                <a:tab pos="457200" algn="l"/>
              </a:tabLst>
            </a:pPr>
            <a:endParaRPr lang="ru-RU" b="1">
              <a:solidFill>
                <a:srgbClr val="10253F"/>
              </a:solidFill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интерпретировать текст;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b="1">
              <a:solidFill>
                <a:srgbClr val="10253F"/>
              </a:solidFill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откликаться на содержание и форму текста;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b="1">
              <a:solidFill>
                <a:srgbClr val="10253F"/>
              </a:solidFill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на основе имеющихся знаний, жизненного опыта подвергать сомнению достоверность имеющейся информации, обнаруживать недостоверность получаемой информации, пробелы в информации; находить путь восполнения этих пробелов;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b="1">
              <a:solidFill>
                <a:srgbClr val="10253F"/>
              </a:solidFill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в процессе работы с одним или несколькими источниками выявлять содержащуюся в них противоречивую, конфликтную информацию;</a:t>
            </a: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b="1">
              <a:solidFill>
                <a:srgbClr val="10253F"/>
              </a:solidFill>
              <a:cs typeface="Arial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b="1">
                <a:solidFill>
                  <a:srgbClr val="10253F"/>
                </a:solidFill>
                <a:cs typeface="Times New Roman" pitchFamily="18" charset="0"/>
              </a:rPr>
              <a:t>использовать полученный опыт восприятия информационных объектов для обогащения чувственного опыта, высказывать оценочные суждения и свою точку зрения о полученном сообщении (прочитанном тексте).</a:t>
            </a:r>
            <a:endParaRPr lang="ru-RU" b="1">
              <a:solidFill>
                <a:srgbClr val="10253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3" y="285750"/>
            <a:ext cx="82153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Тексты физического содержания: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" y="1000125"/>
            <a:ext cx="82153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1. Тексты с описанием различных физических явлений или процессов, наблюдаемых в природе или в повседневной жизни. 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1928813"/>
            <a:ext cx="80724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2. Тексты с описанием наблюдения или опыта по одному из разделов школьного курса физики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.</a:t>
            </a:r>
            <a:r>
              <a:rPr lang="ru-RU" b="1" dirty="0">
                <a:latin typeface="+mn-lt"/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5" y="3000375"/>
            <a:ext cx="8358188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3. Тексты с описанием технических устройств, принцип работы которых основан на использовании каких-либо законов физики.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4214813"/>
            <a:ext cx="842962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4. Тексты, содержащие информацию о физических факторах загрязнения окружающей среды или их воздействии на живые организмы и человека.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5072063"/>
            <a:ext cx="8358188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5. Тексты общекультурного содержания.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5929313"/>
            <a:ext cx="37544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6. Сюжетная (текстовая) задача.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Прямоугольник 9">
            <a:hlinkClick r:id="rId2" action="ppaction://hlinkfile"/>
          </p:cNvPr>
          <p:cNvSpPr/>
          <p:nvPr/>
        </p:nvSpPr>
        <p:spPr>
          <a:xfrm>
            <a:off x="7072313" y="1357313"/>
            <a:ext cx="18621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2" action="ppaction://hlinkfile"/>
              </a:rPr>
              <a:t>Ледяная магия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38" y="2286000"/>
            <a:ext cx="30972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3" action="ppaction://hlinkfile"/>
              </a:rPr>
              <a:t>Открытие животного электричества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4875" y="3643313"/>
            <a:ext cx="44291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4" action="ppaction://hlinkfile"/>
              </a:rPr>
              <a:t>Как работает пьезоэлектрическая зажигалка?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86438" y="4857750"/>
            <a:ext cx="30686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5" action="ppaction://hlinkfile"/>
              </a:rPr>
              <a:t>Шум и здоровье человека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38" y="5357813"/>
            <a:ext cx="3643312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6" action="ppaction://hlinkfile"/>
              </a:rPr>
              <a:t>Причина разрушения камней старых построек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445" name="Прямоугольник 14"/>
          <p:cNvSpPr>
            <a:spLocks noChangeArrowheads="1"/>
          </p:cNvSpPr>
          <p:nvPr/>
        </p:nvSpPr>
        <p:spPr bwMode="auto">
          <a:xfrm>
            <a:off x="4357688" y="621188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  <a:hlinkClick r:id="rId7" action="ppaction://hlinkfile"/>
              </a:rPr>
              <a:t>Исследования дорожного движения</a:t>
            </a:r>
            <a:r>
              <a:rPr lang="ru-RU">
                <a:latin typeface="Cambria" pitchFamily="18" charset="0"/>
                <a:hlinkClick r:id="rId7" action="ppaction://hlinkfile"/>
              </a:rPr>
              <a:t/>
            </a:r>
            <a:br>
              <a:rPr lang="ru-RU">
                <a:latin typeface="Cambria" pitchFamily="18" charset="0"/>
                <a:hlinkClick r:id="rId7" action="ppaction://hlinkfile"/>
              </a:rPr>
            </a:b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272</Words>
  <Application>Microsoft Office PowerPoint</Application>
  <PresentationFormat>Экран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Cambria</vt:lpstr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Зайцева Татьяна Владимировна</dc:creator>
  <cp:lastModifiedBy>Admin</cp:lastModifiedBy>
  <cp:revision>10</cp:revision>
  <dcterms:created xsi:type="dcterms:W3CDTF">2013-04-06T15:13:30Z</dcterms:created>
  <dcterms:modified xsi:type="dcterms:W3CDTF">2013-04-08T19:12:27Z</dcterms:modified>
</cp:coreProperties>
</file>