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66" r:id="rId7"/>
    <p:sldId id="268" r:id="rId8"/>
    <p:sldId id="270" r:id="rId9"/>
    <p:sldId id="272" r:id="rId10"/>
    <p:sldId id="275" r:id="rId11"/>
    <p:sldId id="27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4" name="Picture 6" descr="http://5klass.net/datas/geografija/Severnyj-Kavkaz-9-klass-geografija/0008-008-Landshafty-Severnogo-Kavkaz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7" y="0"/>
            <a:ext cx="10787139" cy="7072291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214282" y="642918"/>
            <a:ext cx="8715436" cy="2886094"/>
          </a:xfrm>
          <a:ln>
            <a:noFill/>
          </a:ln>
        </p:spPr>
        <p:txBody>
          <a:bodyPr>
            <a:prstTxWarp prst="textWave1">
              <a:avLst/>
            </a:prstTxWarp>
            <a:normAutofit/>
          </a:bodyPr>
          <a:lstStyle/>
          <a:p>
            <a:r>
              <a:rPr lang="ru-RU" dirty="0" smtClean="0"/>
              <a:t>Европейский Юг – </a:t>
            </a:r>
            <a:br>
              <a:rPr lang="ru-RU" dirty="0" smtClean="0"/>
            </a:br>
            <a:r>
              <a:rPr lang="ru-RU" dirty="0" smtClean="0"/>
              <a:t>Северный Кавказ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143636" y="4765119"/>
            <a:ext cx="421484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chemeClr val="bg1"/>
                </a:solidFill>
              </a:rPr>
              <a:t>Выполнила:  </a:t>
            </a:r>
          </a:p>
          <a:p>
            <a:pPr algn="r"/>
            <a:r>
              <a:rPr lang="ru-RU" sz="2800" dirty="0" smtClean="0">
                <a:solidFill>
                  <a:schemeClr val="bg1"/>
                </a:solidFill>
              </a:rPr>
              <a:t>    </a:t>
            </a:r>
            <a:r>
              <a:rPr lang="ru-RU" sz="2800" dirty="0" smtClean="0">
                <a:solidFill>
                  <a:schemeClr val="bg1"/>
                </a:solidFill>
              </a:rPr>
              <a:t>ученица 9 класса </a:t>
            </a:r>
            <a:r>
              <a:rPr lang="ru-RU" sz="2800" dirty="0" err="1" smtClean="0">
                <a:solidFill>
                  <a:schemeClr val="bg1"/>
                </a:solidFill>
              </a:rPr>
              <a:t>Барашкова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Ксения</a:t>
            </a:r>
          </a:p>
          <a:p>
            <a:pPr algn="r"/>
            <a:endParaRPr lang="ru-RU" sz="28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pics.photographer.ru/nonstop/pics/pictures/491/4910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6756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42976" y="4143380"/>
            <a:ext cx="68591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 smtClean="0">
                <a:solidFill>
                  <a:schemeClr val="bg1"/>
                </a:solidFill>
              </a:rPr>
              <a:t>Северная Осетия</a:t>
            </a:r>
            <a:endParaRPr lang="ru-RU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://img-fotki.yandex.ru/get/4402/145452701.0/0_744a9_612685f8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3578" cy="6858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00100" y="500042"/>
            <a:ext cx="70723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</a:rPr>
              <a:t>Чеченская республика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www.servimg.com/u/f21/15/81/48/93/55566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928670"/>
            <a:ext cx="4572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Краснодарский край находится на юге России, в юго-западной части Северного Кавказа и входит в состав Южного федерального округа. На северо-востоке край граничит с Ростовской областью, на востоке — со Ставропольским краем, на юге — с Республикой Абхазия. Внутри региона находится Республика Адыгея. Территория края омывается водами Азовского на северо-западе и Чёрного на юго-западе морей.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43438" y="4071942"/>
            <a:ext cx="42862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Из общей протяжённости границы в 1540 километров — 740 километров проходит вдоль моря. Наибольшая протяженность края с севера на юг — 327 км и с запада на восток — 360 км. Территория Краснодарского края занимает площадь 75,5 тысяч квадратных километров.</a:t>
            </a:r>
            <a:endParaRPr lang="ru-RU" dirty="0"/>
          </a:p>
        </p:txBody>
      </p:sp>
      <p:pic>
        <p:nvPicPr>
          <p:cNvPr id="9220" name="Picture 4" descr="http://upload.wikimedia.org/wikipedia/commons/thumb/1/12/Krasnodar_004.JPG/290px-Krasnodar_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4561514" cy="3429000"/>
          </a:xfrm>
          <a:prstGeom prst="rect">
            <a:avLst/>
          </a:prstGeom>
          <a:noFill/>
        </p:spPr>
      </p:pic>
      <p:pic>
        <p:nvPicPr>
          <p:cNvPr id="9222" name="Picture 6" descr="http://upload.wikimedia.org/wikipedia/commons/thumb/1/13/Avrora_Krasnodar.jpg/290px-Avrora_Krasnoda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0"/>
            <a:ext cx="4505761" cy="3424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0" y="492919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Расположен в центральной части </a:t>
            </a:r>
            <a:r>
              <a:rPr lang="ru-RU" dirty="0" err="1" smtClean="0"/>
              <a:t>Предкавказья</a:t>
            </a:r>
            <a:r>
              <a:rPr lang="ru-RU" dirty="0" smtClean="0"/>
              <a:t> и на северном склоне Большого Кавказа. Ставропольский край протянулся на 285 км с севера на юг и на 370 км с запада на восток.</a:t>
            </a:r>
            <a:endParaRPr lang="ru-RU" dirty="0"/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4572000" y="1214422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/>
              <a:t>Ставропо́льский</a:t>
            </a:r>
            <a:r>
              <a:rPr lang="ru-RU" b="1" dirty="0" smtClean="0"/>
              <a:t> край</a:t>
            </a:r>
            <a:r>
              <a:rPr lang="ru-RU" dirty="0" smtClean="0"/>
              <a:t> — субъект Российской Федерации.</a:t>
            </a:r>
          </a:p>
          <a:p>
            <a:r>
              <a:rPr lang="ru-RU" i="1" dirty="0" smtClean="0"/>
              <a:t>Граничит с</a:t>
            </a:r>
            <a:r>
              <a:rPr lang="ru-RU" dirty="0" smtClean="0"/>
              <a:t> Ростовской областью, Краснодарским краем, Калмыкией, Дагестаном, Чеченской, Кабардино-Балкарской, Северной Осетией-Аланией, Карачаево-Черкесской республиками.</a:t>
            </a:r>
          </a:p>
          <a:p>
            <a:r>
              <a:rPr lang="ru-RU" i="1" dirty="0" smtClean="0"/>
              <a:t>Край входит в состав</a:t>
            </a:r>
            <a:r>
              <a:rPr lang="ru-RU" dirty="0" smtClean="0"/>
              <a:t> </a:t>
            </a:r>
            <a:r>
              <a:rPr lang="ru-RU" dirty="0" err="1" smtClean="0"/>
              <a:t>Северо-Кавказского</a:t>
            </a:r>
            <a:r>
              <a:rPr lang="ru-RU" dirty="0" smtClean="0"/>
              <a:t> экономического района, </a:t>
            </a:r>
            <a:r>
              <a:rPr lang="ru-RU" dirty="0" err="1" smtClean="0"/>
              <a:t>Северо-Кавказского</a:t>
            </a:r>
            <a:r>
              <a:rPr lang="ru-RU" dirty="0" smtClean="0"/>
              <a:t> федерального округа.</a:t>
            </a:r>
            <a:br>
              <a:rPr lang="ru-RU" dirty="0" smtClean="0"/>
            </a:br>
            <a:endParaRPr lang="ru-RU" dirty="0" smtClean="0"/>
          </a:p>
          <a:p>
            <a:r>
              <a:rPr lang="ru-RU" i="1" dirty="0" smtClean="0"/>
              <a:t>Краевой центр</a:t>
            </a:r>
            <a:r>
              <a:rPr lang="ru-RU" dirty="0" smtClean="0"/>
              <a:t> — город Ставрополь.</a:t>
            </a:r>
            <a:endParaRPr lang="ru-RU" dirty="0"/>
          </a:p>
        </p:txBody>
      </p:sp>
      <p:pic>
        <p:nvPicPr>
          <p:cNvPr id="7172" name="Picture 4" descr="http://im4-tub-ru.yandex.net/i?id=44100258-31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3214686"/>
            <a:ext cx="4476749" cy="3643314"/>
          </a:xfrm>
          <a:prstGeom prst="rect">
            <a:avLst/>
          </a:prstGeom>
          <a:noFill/>
        </p:spPr>
      </p:pic>
      <p:pic>
        <p:nvPicPr>
          <p:cNvPr id="7174" name="Picture 6" descr="http://im6-tub-ru.yandex.net/i?id=102528442-06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460574" cy="321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file.mobilmusic.ru/d4/e3/01/7161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-714404"/>
            <a:ext cx="9753600" cy="757240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714876" y="714356"/>
            <a:ext cx="44291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Росто́вская</a:t>
            </a:r>
            <a:r>
              <a:rPr lang="ru-RU" b="1" dirty="0" smtClean="0"/>
              <a:t> </a:t>
            </a:r>
            <a:r>
              <a:rPr lang="ru-RU" b="1" dirty="0" err="1" smtClean="0"/>
              <a:t>о́бласть</a:t>
            </a:r>
            <a:r>
              <a:rPr lang="ru-RU" dirty="0" smtClean="0"/>
              <a:t> — субъект Российской Федерации на юге Европейской части России, входит в состав Южного федерального округа. Административный центр — город Ростов-на-Дону (население более 1 </a:t>
            </a:r>
            <a:r>
              <a:rPr lang="ru-RU" dirty="0" err="1" smtClean="0"/>
              <a:t>млн</a:t>
            </a:r>
            <a:r>
              <a:rPr lang="ru-RU" dirty="0" smtClean="0"/>
              <a:t> человек).</a:t>
            </a:r>
          </a:p>
          <a:p>
            <a:r>
              <a:rPr lang="ru-RU" dirty="0" smtClean="0"/>
              <a:t>На востоке Ростовская область граничит с Волгоградской областью, на севере — с Воронежской, на юге — с Краснодарским </a:t>
            </a:r>
            <a:r>
              <a:rPr lang="ru-RU" dirty="0" err="1" smtClean="0"/>
              <a:t>иСтавропольским</a:t>
            </a:r>
            <a:r>
              <a:rPr lang="ru-RU" dirty="0" smtClean="0"/>
              <a:t> краями, республикой Калмыкией, на западе — с Донецкой и Луганской областями </a:t>
            </a:r>
            <a:r>
              <a:rPr lang="ru-RU" dirty="0" err="1" smtClean="0"/>
              <a:t>Украи-ны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 2007 году Банком России была выпущена памятная монета, посвящённая Ростовской области.</a:t>
            </a:r>
            <a:endParaRPr lang="ru-RU" dirty="0"/>
          </a:p>
        </p:txBody>
      </p:sp>
      <p:sp>
        <p:nvSpPr>
          <p:cNvPr id="6152" name="AutoShape 8" descr="http://www.kalitva.ru/uploads/posts/2011-04/1302759675_1490163es18nol9ef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4" name="Picture 10" descr="http://www.kalitva.ru/uploads/posts/2011-04/1302759675_1490163es18nol9ef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57223" y="3143249"/>
            <a:ext cx="4953001" cy="3714752"/>
          </a:xfrm>
          <a:prstGeom prst="rect">
            <a:avLst/>
          </a:prstGeom>
          <a:noFill/>
        </p:spPr>
      </p:pic>
      <p:pic>
        <p:nvPicPr>
          <p:cNvPr id="7170" name="Picture 2" descr="http://s44.radikal.ru/i104/0906/b4/edd98a4c573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57222" y="-500090"/>
            <a:ext cx="4929222" cy="3629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i046.radikal.ru/0805/f9/f513b1b152b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371475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Северная часть республики — равнина, южная — предгорья и горы Большого Кавказа. Около 40 % территории (около 280 тыс. га) занимают леса, в основном широколиственные (бук, дуб, граб, клён). Климат республики характеризуется как умеренно тёплый, со средней температурой января −2 °C, июля +28 °C. Осадков около 700 мм в год. Основные реки: Кубань, Лаба, Белая.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428604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/>
              <a:t>Респу́блика</a:t>
            </a:r>
            <a:r>
              <a:rPr lang="ru-RU" b="1" dirty="0" smtClean="0"/>
              <a:t> </a:t>
            </a:r>
            <a:r>
              <a:rPr lang="ru-RU" b="1" dirty="0" err="1" smtClean="0"/>
              <a:t>Адыге́я</a:t>
            </a:r>
            <a:r>
              <a:rPr lang="ru-RU" dirty="0" smtClean="0"/>
              <a:t>  — республика в составе Российской Федерации</a:t>
            </a:r>
            <a:r>
              <a:rPr lang="ru-RU" baseline="30000" dirty="0" smtClean="0"/>
              <a:t>[4]</a:t>
            </a:r>
            <a:r>
              <a:rPr lang="ru-RU" dirty="0" smtClean="0"/>
              <a:t>, субъект Российской Федерации, входит в состав Южного федерального округа.</a:t>
            </a:r>
          </a:p>
          <a:p>
            <a:r>
              <a:rPr lang="ru-RU" dirty="0" smtClean="0"/>
              <a:t>Столица — город Майкоп. Территория республики окружена территорией Краснодарского края.</a:t>
            </a:r>
          </a:p>
          <a:p>
            <a:r>
              <a:rPr lang="ru-RU" dirty="0" smtClean="0"/>
              <a:t>Образована 27 июля 1922 как Адыгейская (Черкесская) автономная область на территории </a:t>
            </a:r>
            <a:r>
              <a:rPr lang="ru-RU" dirty="0" err="1" smtClean="0"/>
              <a:t>Майкопского</a:t>
            </a:r>
            <a:r>
              <a:rPr lang="ru-RU" dirty="0" smtClean="0"/>
              <a:t> и </a:t>
            </a:r>
            <a:r>
              <a:rPr lang="ru-RU" dirty="0" err="1" smtClean="0"/>
              <a:t>Екатеринодарск-ого</a:t>
            </a:r>
            <a:r>
              <a:rPr lang="ru-RU" dirty="0" smtClean="0"/>
              <a:t> </a:t>
            </a:r>
            <a:r>
              <a:rPr lang="ru-RU" dirty="0" smtClean="0"/>
              <a:t>отделов Кубано-Черноморской области.</a:t>
            </a:r>
            <a:endParaRPr lang="ru-RU" dirty="0"/>
          </a:p>
        </p:txBody>
      </p:sp>
      <p:pic>
        <p:nvPicPr>
          <p:cNvPr id="3" name="Picture 2" descr="http://img1.liveinternet.ru/images/foto/b/3/22/2696022/f_150657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86190"/>
            <a:ext cx="4572000" cy="3571875"/>
          </a:xfrm>
          <a:prstGeom prst="rect">
            <a:avLst/>
          </a:prstGeom>
          <a:noFill/>
        </p:spPr>
      </p:pic>
      <p:pic>
        <p:nvPicPr>
          <p:cNvPr id="5124" name="Picture 4" descr="http://www.tourblogger.ru/sites/default/files/u28638/adygeya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572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4" y="214290"/>
            <a:ext cx="7572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Расположен в северо-восточной части Кавказа, в северной части республики — низменность, в южной — предгорья и горы Большого Кавказа. Протяженность территории с севера на юг в среднем составляет около 400 км, с запада на восток — примерно 200 км.</a:t>
            </a:r>
            <a:endParaRPr lang="ru-RU" dirty="0"/>
          </a:p>
        </p:txBody>
      </p:sp>
      <p:pic>
        <p:nvPicPr>
          <p:cNvPr id="3074" name="Picture 2" descr="http://img1.liveinternet.ru/images/foto/b/1/631/1356631/f_39131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00174"/>
            <a:ext cx="7143800" cy="4740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214290"/>
            <a:ext cx="83582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Ингушетия расположена на северных склонах предгорья Большого Кавказского хребта (в центральной его части) и на прилегающих к нему малых хребтах — Терском, Сунженском </a:t>
            </a:r>
            <a:r>
              <a:rPr lang="ru-RU" sz="2800" dirty="0" err="1" smtClean="0"/>
              <a:t>иСкалистом</a:t>
            </a:r>
            <a:r>
              <a:rPr lang="ru-RU" sz="2800" dirty="0" smtClean="0"/>
              <a:t>. Протяжённость: с севера на юг 144 км, с запада на восток 72 км.</a:t>
            </a:r>
            <a:endParaRPr lang="ru-RU" sz="2800" dirty="0"/>
          </a:p>
        </p:txBody>
      </p:sp>
      <p:pic>
        <p:nvPicPr>
          <p:cNvPr id="31746" name="Picture 2" descr="http://pltarea.ru/images/pltarea.ru/photo/full/43_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500306"/>
            <a:ext cx="6215074" cy="3879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mountain.ru/article/article_img/4418/f_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7586690" cy="11430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vi-VN" b="1" dirty="0" smtClean="0">
                <a:solidFill>
                  <a:schemeClr val="bg1"/>
                </a:solidFill>
                <a:effectLst/>
              </a:rPr>
              <a:t>Кабарди́но-Балка́рская</a:t>
            </a:r>
            <a:r>
              <a:rPr lang="vi-VN" b="1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Респу́блика</a:t>
            </a:r>
            <a:endParaRPr lang="ru-RU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http://i.photographers.com.ua/thumbnails/pictures/5346/800x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38561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85786" y="4714884"/>
            <a:ext cx="70752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i="1" dirty="0" smtClean="0">
                <a:solidFill>
                  <a:schemeClr val="bg1"/>
                </a:solidFill>
              </a:rPr>
              <a:t>Карачаево-Черкесия</a:t>
            </a:r>
            <a:endParaRPr lang="ru-RU" sz="6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210</TotalTime>
  <Words>66</Words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Европейский Юг –  Северный Кавказ</vt:lpstr>
      <vt:lpstr>Слайд 2</vt:lpstr>
      <vt:lpstr>Слайд 3</vt:lpstr>
      <vt:lpstr>Слайд 4</vt:lpstr>
      <vt:lpstr>Слайд 5</vt:lpstr>
      <vt:lpstr>Слайд 6</vt:lpstr>
      <vt:lpstr>Слайд 7</vt:lpstr>
      <vt:lpstr>Кабарди́но-Балка́рская Респу́блика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Kseniy</dc:creator>
  <cp:lastModifiedBy>Учитель</cp:lastModifiedBy>
  <cp:revision>25</cp:revision>
  <dcterms:created xsi:type="dcterms:W3CDTF">2013-02-28T13:27:14Z</dcterms:created>
  <dcterms:modified xsi:type="dcterms:W3CDTF">2013-03-29T09:40:21Z</dcterms:modified>
</cp:coreProperties>
</file>