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21" autoAdjust="0"/>
  </p:normalViewPr>
  <p:slideViewPr>
    <p:cSldViewPr>
      <p:cViewPr varScale="1">
        <p:scale>
          <a:sx n="78" d="100"/>
          <a:sy n="78" d="100"/>
        </p:scale>
        <p:origin x="-96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A741E16-4CD3-4B5A-BE99-8AC1C0C94F82}" type="datetimeFigureOut">
              <a:rPr lang="ru-RU" smtClean="0"/>
              <a:t>28.03.2013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1056460-06D8-4737-8E89-D7BC2CDCF73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41E16-4CD3-4B5A-BE99-8AC1C0C94F82}" type="datetimeFigureOut">
              <a:rPr lang="ru-RU" smtClean="0"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6460-06D8-4737-8E89-D7BC2CDCF7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41E16-4CD3-4B5A-BE99-8AC1C0C94F82}" type="datetimeFigureOut">
              <a:rPr lang="ru-RU" smtClean="0"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6460-06D8-4737-8E89-D7BC2CDCF7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A741E16-4CD3-4B5A-BE99-8AC1C0C94F82}" type="datetimeFigureOut">
              <a:rPr lang="ru-RU" smtClean="0"/>
              <a:t>28.03.2013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1056460-06D8-4737-8E89-D7BC2CDCF73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A741E16-4CD3-4B5A-BE99-8AC1C0C94F82}" type="datetimeFigureOut">
              <a:rPr lang="ru-RU" smtClean="0"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1056460-06D8-4737-8E89-D7BC2CDCF73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41E16-4CD3-4B5A-BE99-8AC1C0C94F82}" type="datetimeFigureOut">
              <a:rPr lang="ru-RU" smtClean="0"/>
              <a:t>28.03.2013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6460-06D8-4737-8E89-D7BC2CDCF73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41E16-4CD3-4B5A-BE99-8AC1C0C94F82}" type="datetimeFigureOut">
              <a:rPr lang="ru-RU" smtClean="0"/>
              <a:t>28.03.2013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6460-06D8-4737-8E89-D7BC2CDCF73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A741E16-4CD3-4B5A-BE99-8AC1C0C94F82}" type="datetimeFigureOut">
              <a:rPr lang="ru-RU" smtClean="0"/>
              <a:t>28.03.2013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056460-06D8-4737-8E89-D7BC2CDCF73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41E16-4CD3-4B5A-BE99-8AC1C0C94F82}" type="datetimeFigureOut">
              <a:rPr lang="ru-RU" smtClean="0"/>
              <a:t>28.03.2013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6460-06D8-4737-8E89-D7BC2CDCF7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A741E16-4CD3-4B5A-BE99-8AC1C0C94F82}" type="datetimeFigureOut">
              <a:rPr lang="ru-RU" smtClean="0"/>
              <a:t>28.03.2013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1056460-06D8-4737-8E89-D7BC2CDCF731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A741E16-4CD3-4B5A-BE99-8AC1C0C94F82}" type="datetimeFigureOut">
              <a:rPr lang="ru-RU" smtClean="0"/>
              <a:t>28.03.2013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056460-06D8-4737-8E89-D7BC2CDCF731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A741E16-4CD3-4B5A-BE99-8AC1C0C94F82}" type="datetimeFigureOut">
              <a:rPr lang="ru-RU" smtClean="0"/>
              <a:t>28.03.2013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1056460-06D8-4737-8E89-D7BC2CDCF73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chool50@slud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0"/>
            <a:ext cx="8429684" cy="1470025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Муниципальное бюджетное </a:t>
            </a:r>
            <a:br>
              <a:rPr lang="ru-RU" sz="1800" dirty="0" smtClean="0"/>
            </a:br>
            <a:r>
              <a:rPr lang="ru-RU" sz="1800" dirty="0" smtClean="0"/>
              <a:t>общеобразовательное учреждение «Средняя общеобразовательная школа № 50 </a:t>
            </a:r>
            <a:br>
              <a:rPr lang="ru-RU" sz="1800" dirty="0" smtClean="0"/>
            </a:br>
            <a:r>
              <a:rPr lang="ru-RU" sz="1800" dirty="0" smtClean="0"/>
              <a:t>г. </a:t>
            </a:r>
            <a:r>
              <a:rPr lang="ru-RU" sz="1800" dirty="0" err="1" smtClean="0"/>
              <a:t>Слюдянки</a:t>
            </a:r>
            <a:r>
              <a:rPr lang="ru-RU" sz="1800" dirty="0" smtClean="0"/>
              <a:t>»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571612"/>
            <a:ext cx="8501122" cy="485778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3000" dirty="0" smtClean="0">
                <a:solidFill>
                  <a:schemeClr val="tx1"/>
                </a:solidFill>
              </a:rPr>
              <a:t>Учебное занятие</a:t>
            </a:r>
          </a:p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«Техника бега на короткую дистанцию.  Метание мяча»</a:t>
            </a:r>
          </a:p>
          <a:p>
            <a:pPr algn="ctr"/>
            <a:endParaRPr lang="ru-RU" sz="2800" b="1" dirty="0" smtClean="0">
              <a:solidFill>
                <a:schemeClr val="tx1"/>
              </a:solidFill>
            </a:endParaRP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Учитель физической культуры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МБОУ СОШ № 50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Крысенок Наталья Ивановна</a:t>
            </a:r>
          </a:p>
          <a:p>
            <a:pPr algn="r"/>
            <a:r>
              <a:rPr lang="en-US" sz="2000" dirty="0" smtClean="0">
                <a:solidFill>
                  <a:schemeClr val="tx1"/>
                </a:solidFill>
                <a:hlinkClick r:id="rId2"/>
              </a:rPr>
              <a:t>school50@slud.ru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r"/>
            <a:endParaRPr lang="ru-RU" sz="2400" dirty="0" smtClean="0">
              <a:solidFill>
                <a:schemeClr val="tx1"/>
              </a:solidFill>
            </a:endParaRPr>
          </a:p>
          <a:p>
            <a:pPr algn="r"/>
            <a:endParaRPr lang="ru-RU" sz="2400" dirty="0" smtClean="0">
              <a:solidFill>
                <a:schemeClr val="tx1"/>
              </a:solidFill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г. </a:t>
            </a:r>
            <a:r>
              <a:rPr lang="ru-RU" sz="2400" dirty="0" err="1" smtClean="0">
                <a:solidFill>
                  <a:schemeClr val="tx1"/>
                </a:solidFill>
              </a:rPr>
              <a:t>Слюдянка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2013 год.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85720" y="428604"/>
            <a:ext cx="7772400" cy="46989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Актуальность темы: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14282" y="928670"/>
            <a:ext cx="8715436" cy="5500726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dirty="0" smtClean="0"/>
              <a:t>- </a:t>
            </a:r>
            <a:r>
              <a:rPr lang="ru-RU" sz="3400" dirty="0" smtClean="0">
                <a:solidFill>
                  <a:schemeClr val="tx1"/>
                </a:solidFill>
              </a:rPr>
              <a:t>Данный материал содействует развитию и совершенствованию кондиционных и координационных способностей.</a:t>
            </a:r>
          </a:p>
          <a:p>
            <a:pPr algn="l"/>
            <a:r>
              <a:rPr lang="ru-RU" sz="3400" dirty="0" smtClean="0">
                <a:solidFill>
                  <a:schemeClr val="tx1"/>
                </a:solidFill>
              </a:rPr>
              <a:t>-</a:t>
            </a:r>
            <a:r>
              <a:rPr lang="ru-RU" sz="3400" dirty="0" smtClean="0">
                <a:solidFill>
                  <a:schemeClr val="tx1"/>
                </a:solidFill>
              </a:rPr>
              <a:t> Необходимо не только научить обучающихся довольно сложной технике метания, но и подготовить их к сдаче контрольных нормативов.</a:t>
            </a:r>
          </a:p>
          <a:p>
            <a:pPr algn="l">
              <a:buFontTx/>
              <a:buChar char="-"/>
            </a:pPr>
            <a:r>
              <a:rPr lang="ru-RU" sz="3400" dirty="0" smtClean="0">
                <a:solidFill>
                  <a:schemeClr val="tx1"/>
                </a:solidFill>
              </a:rPr>
              <a:t> Эффективность процесса обучения будет зависеть от правильно поставленных, как общих, так и частных задач, а также от активности занимающихся, их сознательного отношения к изучаемому материалу.</a:t>
            </a:r>
          </a:p>
          <a:p>
            <a:pPr algn="l">
              <a:buFontTx/>
              <a:buChar char="-"/>
            </a:pP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smtClean="0">
                <a:solidFill>
                  <a:schemeClr val="tx1"/>
                </a:solidFill>
              </a:rPr>
              <a:t>Правильное применение материала способствует воспитанию у обучающихся морально-волевых качеств, а проведение уроков на открытом воздухе содействует укреплению здоровья, закаливанию.</a:t>
            </a:r>
          </a:p>
          <a:p>
            <a:endParaRPr lang="ru-RU" sz="3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5214974"/>
          </a:xfrm>
        </p:spPr>
        <p:txBody>
          <a:bodyPr>
            <a:normAutofit/>
          </a:bodyPr>
          <a:lstStyle/>
          <a:p>
            <a:pPr algn="l"/>
            <a:r>
              <a:rPr lang="ru-RU" sz="2400" u="sng" dirty="0" smtClean="0">
                <a:solidFill>
                  <a:schemeClr val="tx1"/>
                </a:solidFill>
              </a:rPr>
              <a:t>Цель урока:</a:t>
            </a:r>
            <a:br>
              <a:rPr lang="ru-RU" sz="2400" u="sng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закрепляющий аспект: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 закрепить технику бега на короткую дистанцию, метание мяча.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Обучающий аспект: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 освоить технику метания малого мяча,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 развивать координацию движения в процессе работы на уроке;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 развивать выносливость в беге;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 воспитывать умение работать в коллективе и стремление к достижениям  лучших результатов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6154758"/>
          </a:xfrm>
        </p:spPr>
        <p:txBody>
          <a:bodyPr>
            <a:normAutofit fontScale="90000"/>
          </a:bodyPr>
          <a:lstStyle/>
          <a:p>
            <a:r>
              <a:rPr lang="ru-RU" sz="2400" u="sng" dirty="0" smtClean="0">
                <a:solidFill>
                  <a:schemeClr val="tx1"/>
                </a:solidFill>
              </a:rPr>
              <a:t>Образовательные технологии: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 </a:t>
            </a:r>
            <a:r>
              <a:rPr lang="ru-RU" sz="2400" dirty="0" err="1" smtClean="0">
                <a:solidFill>
                  <a:schemeClr val="tx1"/>
                </a:solidFill>
              </a:rPr>
              <a:t>внутриклассная</a:t>
            </a:r>
            <a:r>
              <a:rPr lang="ru-RU" sz="2400" dirty="0" smtClean="0">
                <a:solidFill>
                  <a:schemeClr val="tx1"/>
                </a:solidFill>
              </a:rPr>
              <a:t>  дифференциация,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 индивидуальное обучение,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 игровое обучение.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u="sng" dirty="0" smtClean="0">
                <a:solidFill>
                  <a:schemeClr val="tx1"/>
                </a:solidFill>
              </a:rPr>
              <a:t>Единица содержания:</a:t>
            </a:r>
            <a:br>
              <a:rPr lang="ru-RU" sz="2400" u="sng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 техника бега на короткую дистанцию;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 техника метания малого мяча с места.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u="sng" dirty="0" smtClean="0">
                <a:solidFill>
                  <a:schemeClr val="tx1"/>
                </a:solidFill>
              </a:rPr>
              <a:t>Тип урока: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закрепление,  усвоение и применение новых знаний.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u="sng" dirty="0" smtClean="0">
                <a:solidFill>
                  <a:schemeClr val="tx1"/>
                </a:solidFill>
              </a:rPr>
              <a:t>Формирование ключевых компетенций:</a:t>
            </a:r>
            <a:br>
              <a:rPr lang="ru-RU" sz="2400" u="sng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 коммуникативная (умение работать в коллективе),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 информационная (поиск, анализ и отбор наиболее удобного способа),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 </a:t>
            </a:r>
            <a:r>
              <a:rPr lang="ru-RU" sz="2400" dirty="0" err="1" smtClean="0">
                <a:solidFill>
                  <a:schemeClr val="tx1"/>
                </a:solidFill>
              </a:rPr>
              <a:t>учебно</a:t>
            </a:r>
            <a:r>
              <a:rPr lang="ru-RU" sz="2400" dirty="0" smtClean="0">
                <a:solidFill>
                  <a:schemeClr val="tx1"/>
                </a:solidFill>
              </a:rPr>
              <a:t> – познавательная,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 личностного самосовершенствования.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26064"/>
          </a:xfrm>
        </p:spPr>
        <p:txBody>
          <a:bodyPr>
            <a:normAutofit/>
          </a:bodyPr>
          <a:lstStyle/>
          <a:p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285729"/>
          <a:ext cx="7929618" cy="6072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001"/>
                <a:gridCol w="4377810"/>
                <a:gridCol w="3138807"/>
              </a:tblGrid>
              <a:tr h="3397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Подготовительная  часть 10мин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1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Построение, приветствие, объяснение задач урока.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соответствие спортивной формы погодным условиям</a:t>
                      </a:r>
                    </a:p>
                  </a:txBody>
                  <a:tcPr marL="68580" marR="68580" marT="0" marB="0"/>
                </a:tc>
              </a:tr>
              <a:tr h="753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Строевые упражнения на месте: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повороты направо, налево, кругом;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ходьба на месте под счет, хлопок, свисток с остановкой под команду: «Класс! На месте стой! Раз, два»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Следить за правильной осанкой, голову держать прямо, плечи развернуты, спина прямая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и за </a:t>
                      </a:r>
                    </a:p>
                  </a:txBody>
                  <a:tcPr marL="68580" marR="68580" marT="0" marB="0"/>
                </a:tc>
              </a:tr>
              <a:tr h="611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Бег по стадиону в легком темпе: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мальчики 1 круг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девочки 0.5 круга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обратить внимание на дыхание и работу рук</a:t>
                      </a:r>
                    </a:p>
                  </a:txBody>
                  <a:tcPr marL="68580" marR="68580" marT="0" marB="0"/>
                </a:tc>
              </a:tr>
              <a:tr h="4874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Перестроение из колонны по одному в колонну по два.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соблюдение техники перестроения из колонны по одному в колонну по 2, 3, 4 </a:t>
                      </a:r>
                    </a:p>
                  </a:txBody>
                  <a:tcPr marL="68580" marR="68580" marT="0" marB="0"/>
                </a:tc>
              </a:tr>
              <a:tr h="34786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5.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Общеразвивающие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  упражнения: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1.И.п. – О.С.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на 1- прыжок ноги врозь, руки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в верх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хлопок,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на  2 -  прыжком в О.С.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2. И.п. – ноги на ширине плеч, руки прямые в стороны.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на 1-4 повороты вправо, влево (закручивание)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3. И.п. – ноги на ширине плеч, руки согнутые перед грудью.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на 1-4 – вращение согнутых рук вперед;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на 5-8 – вращение согнутых рук назад.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4. И.п. – в парах стоя друг другу спиной, руки вверх сцепится.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на 1 – выпад вперед левой ногой,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на 2 – И.п.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на 3 – выпад вперед правой ногой.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на 4 – И.п.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5. И.п. – ноги вместе, руки на пояс.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на 1,3 - прыжком ноги врозь,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на 2,4 – и.п.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Перестроение из колонны по 2 в колонну по одному.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Все упражнения выполняются для разогрева мышц плечевого пояса.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Следить за темпом выполнения упражнения, амплитудой движений.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Выполнение всех упражнений под счёт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/>
          <a:lstStyle/>
          <a:p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428604"/>
          <a:ext cx="7786742" cy="3714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900"/>
                <a:gridCol w="4384452"/>
                <a:gridCol w="3010390"/>
              </a:tblGrid>
              <a:tr h="2149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II.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Основная часть  30мин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998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Закрепление техники бега на короткую дистанцию: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- бег с высоким подниманием  бедра -10м,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- бег  за хлёстом голени  назад-10м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- прыжковый бег -10м,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- ускорение 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- челночный бег – 10м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- рваный бег с чередованием ускорение с легким бегом по свистку учителя 1 круг по стадиону (300м)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- Бег на скорость 30м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Обучение метанию мяча с места.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1.Инструктаж по техники безопасности при метании  мяча.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2. Виды метания, техника метания мяча, гранаты, копья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(сходство и различие)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3. Подводящие упражнения метателя: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- подбрасывание и ловля набивного мяча двумя руками,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- метание с места двумя   руками из-за головы,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-  метание одной (правой и левой) рукой из стойки натянутого лука.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Следить за прямой спиной,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Отклонять спину вперед и назад нельзя при выполнении подводящих беговых упражнений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Инструкция № 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Показ учитель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26" name="Picture 2" descr="beg-na-korotkie-distancii-spri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572008"/>
            <a:ext cx="671517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214290"/>
          <a:ext cx="8001056" cy="4071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"/>
                <a:gridCol w="5623917"/>
                <a:gridCol w="2214579"/>
              </a:tblGrid>
              <a:tr h="4071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4. Изучение техники метания мяча с места.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1.И.п.- стоя лицом друг к другу на расстоянии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- метание мяча двумя прямыми руками из-за головы,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- метание мяча одной прямой  рукой из-за головы.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2. И.п.- стоя (левым, правым) боком по направлению к метанию, вес тела на той ноге, в какой руке мяч.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- на 1- не отрывая ног от земли, отвести свободную от мяча согнутую руку в сторону (раскрыться),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-на 2 -  развернуть плечи по направлению метания в стойку натянутого лука.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- на три  – метание мяча,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на 4 – толчком подставить ногу вперед.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3. Метание мяча на встречу друг к другу  по команде «Можно»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Подвижные игры с применением изученных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легкоатлетических упражнений.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эстафеты с элементами бега и метанием мяча: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класс делится на  4 команды по 5 чел.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1. перенести каждому два набивных мяча от  старта  до финиша и обратно;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2. теннисным мячом попасть в цель на расстоянии 10м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из 3х попыток (по наибольшему количеству очков);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3. «Паровозик»: первый бежит до фишки, обегает её возвращается, к нему цепляется второй, повторяют, к ним цепляется третий и так далее пока вся команда не пробежит.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4.Вызов номеров.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Обращать внимание на работу кисти при броске, плечи не должны разворачиваться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Следить за тем, чтобы левая нога не сгибалась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Обращать внимание на скручивание туловища при отведении  мяча назад за спину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Во время выполнения этапов, не нарушать правила игры. Подведение итога по наименьшему количеству баллов, штрафные баллы снимаются за то, что упражнение выполняется с нарушением техники.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050" name="Picture 2" descr="img10"/>
          <p:cNvPicPr>
            <a:picLocks noChangeAspect="1" noChangeArrowheads="1"/>
          </p:cNvPicPr>
          <p:nvPr/>
        </p:nvPicPr>
        <p:blipFill>
          <a:blip r:embed="rId2">
            <a:lum bright="6000" contrast="12000"/>
          </a:blip>
          <a:srcRect/>
          <a:stretch>
            <a:fillRect/>
          </a:stretch>
        </p:blipFill>
        <p:spPr bwMode="auto">
          <a:xfrm>
            <a:off x="642910" y="4286256"/>
            <a:ext cx="7000924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0" y="500042"/>
          <a:ext cx="7929617" cy="2428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  <a:gridCol w="4572032"/>
                <a:gridCol w="2857519"/>
              </a:tblGrid>
              <a:tr h="409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III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Заключительная часть  3-5мин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0188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Построение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Упражнение на восстановление: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- ходьба, ходьба на носках, руки за головой;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-  ходьба с дыханием  3 раза вдох-3 раза выдох;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Подведение итогов уроков.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Домашнее задание: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Комплекс утренней гимнастики № 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Организованный уход класса в раздевалку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Темп ходьбы умеренный, спокойный, дыхание.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3074" name="Picture 2" descr="i?id=109143570-6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4429132"/>
            <a:ext cx="2000264" cy="2041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142</TotalTime>
  <Words>946</Words>
  <Application>Microsoft Office PowerPoint</Application>
  <PresentationFormat>Экран (4:3)</PresentationFormat>
  <Paragraphs>125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Муниципальное бюджетное  общеобразовательное учреждение «Средняя общеобразовательная школа № 50  г. Слюдянки»</vt:lpstr>
      <vt:lpstr>Актуальность темы:</vt:lpstr>
      <vt:lpstr>Цель урока:  закрепляющий аспект: - закрепить технику бега на короткую дистанцию, метание мяча. Обучающий аспект: - освоить технику метания малого мяча, - развивать координацию движения в процессе работы на уроке; - развивать выносливость в беге; - воспитывать умение работать в коллективе и стремление к достижениям  лучших результатов</vt:lpstr>
      <vt:lpstr>Образовательные технологии: - внутриклассная  дифференциация, - индивидуальное обучение,  - игровое обучение.  Единица содержания: - техника бега на короткую дистанцию; - техника метания малого мяча с места.  Тип урока: закрепление,  усвоение и применение новых знаний.  Формирование ключевых компетенций: - коммуникативная (умение работать в коллективе), - информационная (поиск, анализ и отбор наиболее удобного способа), - учебно – познавательная, - личностного самосовершенствования.</vt:lpstr>
      <vt:lpstr>Слайд 5</vt:lpstr>
      <vt:lpstr>  </vt:lpstr>
      <vt:lpstr>Слайд 7</vt:lpstr>
      <vt:lpstr>Слайд 8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«Средняя общеобразовательная школа № 50 г. Слюдянки»</dc:title>
  <dc:creator>User</dc:creator>
  <cp:lastModifiedBy>User</cp:lastModifiedBy>
  <cp:revision>15</cp:revision>
  <dcterms:created xsi:type="dcterms:W3CDTF">2013-03-28T02:05:07Z</dcterms:created>
  <dcterms:modified xsi:type="dcterms:W3CDTF">2013-03-28T04:27:28Z</dcterms:modified>
</cp:coreProperties>
</file>