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8" r:id="rId2"/>
    <p:sldId id="259" r:id="rId3"/>
    <p:sldId id="256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88DE8-A38D-4B56-AE5F-ADD4A16509A4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36DEF-DA51-4CAF-BDF3-0D2AD77E42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A891A-39A0-4B5B-9982-02072A81A893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B3B02-E9F4-4EC0-81DF-22A71F629E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9778B-E504-459B-B6B9-7097E1A99604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345FE-D817-4C47-B5E5-DB51B8ECD6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437FA-3FE5-468C-9B57-DFEF7ACF837B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A7C3D-F64D-4D8A-B915-07C90AD1E8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DA92C-5D0E-4A49-8DF1-47D4CA161260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51E03-FCAF-4C32-9197-AE362B8282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37298-5111-4543-86E5-7191E4F1508F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E3245-6286-4738-8ACE-5E4D5D972E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67CA2-60C2-412B-8C80-A2C0D5A01351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AFF3C-674B-40E5-921F-71CDD1A1EC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EA493-8036-4425-9343-1D9AB705A38B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3FEC5-8DFA-45A9-AE45-2259399439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BE05A-4CAA-43DA-8530-CEEC7036FD7F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EAA46-4F6F-4267-BA45-4F8DC0DDCF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98134-61E0-42F5-A100-E347CAB6D4AE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ECF24-273A-421E-8958-62C7D3D304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2B0A8-2218-4783-AC51-BABA3BFD8E22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15DE8-95B2-420B-9976-E8FE49DFA3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E10A5CD-4975-4D72-91E1-7ECC03469071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F182B42-FF88-43C0-AD81-063E1FA86D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19" r:id="rId4"/>
    <p:sldLayoutId id="2147483723" r:id="rId5"/>
    <p:sldLayoutId id="2147483718" r:id="rId6"/>
    <p:sldLayoutId id="2147483724" r:id="rId7"/>
    <p:sldLayoutId id="2147483725" r:id="rId8"/>
    <p:sldLayoutId id="2147483726" r:id="rId9"/>
    <p:sldLayoutId id="2147483717" r:id="rId10"/>
    <p:sldLayoutId id="214748372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Закодируй!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800" b="1" dirty="0" smtClean="0"/>
              <a:t>А. Тасман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dirty="0" smtClean="0"/>
              <a:t>Большой Барьерный риф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dirty="0" smtClean="0"/>
              <a:t>оз. Эйр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dirty="0" smtClean="0"/>
              <a:t>Дж. Кук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dirty="0" err="1" smtClean="0"/>
              <a:t>р.Дарлинг</a:t>
            </a:r>
            <a:endParaRPr lang="ru-RU" sz="2800" b="1" dirty="0" smtClean="0"/>
          </a:p>
          <a:p>
            <a:pPr eaLnBrk="1" hangingPunct="1">
              <a:lnSpc>
                <a:spcPct val="80000"/>
              </a:lnSpc>
            </a:pPr>
            <a:r>
              <a:rPr lang="ru-RU" sz="2800" b="1" dirty="0" smtClean="0"/>
              <a:t>Крики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dirty="0" smtClean="0"/>
              <a:t>Большой Водораздельный хребет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dirty="0" smtClean="0"/>
              <a:t>Косцюшко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dirty="0" smtClean="0"/>
              <a:t>р.Муррей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dirty="0" err="1" smtClean="0"/>
              <a:t>Колонкарри</a:t>
            </a:r>
            <a:endParaRPr lang="ru-RU" sz="2800" b="1" dirty="0" smtClean="0"/>
          </a:p>
          <a:p>
            <a:pPr eaLnBrk="1" hangingPunct="1">
              <a:lnSpc>
                <a:spcPct val="80000"/>
              </a:lnSpc>
            </a:pPr>
            <a:r>
              <a:rPr lang="ru-RU" sz="2800" b="1" dirty="0" smtClean="0"/>
              <a:t>Большой Артезианский бассейн</a:t>
            </a:r>
          </a:p>
          <a:p>
            <a:pPr eaLnBrk="1" hangingPunct="1">
              <a:lnSpc>
                <a:spcPct val="80000"/>
              </a:lnSpc>
            </a:pPr>
            <a:endParaRPr lang="ru-RU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8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cap="none" smtClean="0">
                <a:effectLst/>
                <a:latin typeface="Arial" charset="0"/>
              </a:rPr>
              <a:t>Австралийский скрэб</a:t>
            </a:r>
          </a:p>
        </p:txBody>
      </p:sp>
      <p:pic>
        <p:nvPicPr>
          <p:cNvPr id="22530" name="Picture 7" descr="PC05025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/>
          <a:stretch>
            <a:fillRect/>
          </a:stretch>
        </p:blipFill>
        <p:spPr>
          <a:xfrm>
            <a:off x="1187450" y="1554163"/>
            <a:ext cx="6475615" cy="4858789"/>
          </a:xfrm>
          <a:prstGeom prst="rect">
            <a:avLst/>
          </a:prstGeom>
          <a:noFill/>
          <a:ln>
            <a:noFill/>
          </a:ln>
          <a:effectLst>
            <a:outerShdw sx="87000" sy="87000" algn="ctr" rotWithShape="0">
              <a:srgbClr val="00000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2"/>
          <p:cNvSpPr>
            <a:spLocks noGrp="1"/>
          </p:cNvSpPr>
          <p:nvPr>
            <p:ph type="body" sz="half" idx="4294967295"/>
          </p:nvPr>
        </p:nvSpPr>
        <p:spPr>
          <a:xfrm>
            <a:off x="539750" y="4508500"/>
            <a:ext cx="3403600" cy="99536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800" smtClean="0">
                <a:latin typeface="Arial" charset="0"/>
              </a:rPr>
              <a:t>Цветущая акация</a:t>
            </a:r>
          </a:p>
        </p:txBody>
      </p:sp>
      <p:sp>
        <p:nvSpPr>
          <p:cNvPr id="23554" name="Rectangle 13"/>
          <p:cNvSpPr>
            <a:spLocks noGrp="1"/>
          </p:cNvSpPr>
          <p:nvPr>
            <p:ph type="body" sz="half" idx="4294967295"/>
          </p:nvPr>
        </p:nvSpPr>
        <p:spPr>
          <a:xfrm>
            <a:off x="4868863" y="4437063"/>
            <a:ext cx="4275137" cy="122555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800" smtClean="0">
                <a:latin typeface="Arial" charset="0"/>
              </a:rPr>
              <a:t>Зонтичная акация</a:t>
            </a:r>
          </a:p>
        </p:txBody>
      </p:sp>
      <p:pic>
        <p:nvPicPr>
          <p:cNvPr id="23555" name="Picture 7" descr="цветущая акация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196975"/>
            <a:ext cx="3959225" cy="2982913"/>
          </a:xfrm>
        </p:spPr>
      </p:pic>
      <p:pic>
        <p:nvPicPr>
          <p:cNvPr id="23556" name="Picture 10" descr="акация дер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859338" y="1341438"/>
            <a:ext cx="3865562" cy="283368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 build="p"/>
      <p:bldP spid="2355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0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cap="none" smtClean="0">
                <a:effectLst/>
                <a:latin typeface="Arial" charset="0"/>
              </a:rPr>
              <a:t>Кенгуру</a:t>
            </a:r>
          </a:p>
        </p:txBody>
      </p:sp>
      <p:sp>
        <p:nvSpPr>
          <p:cNvPr id="24578" name="Rectangle 11"/>
          <p:cNvSpPr>
            <a:spLocks noGrp="1"/>
          </p:cNvSpPr>
          <p:nvPr>
            <p:ph type="body" idx="4294967295"/>
          </p:nvPr>
        </p:nvSpPr>
        <p:spPr>
          <a:xfrm>
            <a:off x="1835150" y="5589588"/>
            <a:ext cx="7156450" cy="490537"/>
          </a:xfrm>
        </p:spPr>
        <p:txBody>
          <a:bodyPr/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2800" smtClean="0">
                <a:latin typeface="Arial" charset="0"/>
              </a:rPr>
              <a:t>    «Я бегаю прыжками»</a:t>
            </a:r>
          </a:p>
        </p:txBody>
      </p:sp>
      <p:pic>
        <p:nvPicPr>
          <p:cNvPr id="24579" name="Picture 9" descr="кенгуру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124075" y="620713"/>
            <a:ext cx="6408738" cy="48704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/>
      <p:bldP spid="2457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4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cap="none" smtClean="0">
                <a:effectLst/>
                <a:latin typeface="Arial" charset="0"/>
              </a:rPr>
              <a:t>Коала</a:t>
            </a:r>
          </a:p>
        </p:txBody>
      </p:sp>
      <p:sp>
        <p:nvSpPr>
          <p:cNvPr id="25602" name="Rectangle 12"/>
          <p:cNvSpPr>
            <a:spLocks noGrp="1"/>
          </p:cNvSpPr>
          <p:nvPr>
            <p:ph type="body" sz="half" idx="4294967295"/>
          </p:nvPr>
        </p:nvSpPr>
        <p:spPr>
          <a:xfrm>
            <a:off x="304800" y="4868863"/>
            <a:ext cx="4195763" cy="1081087"/>
          </a:xfrm>
        </p:spPr>
        <p:txBody>
          <a:bodyPr/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2400" b="1" smtClean="0">
                <a:latin typeface="Arial" charset="0"/>
              </a:rPr>
              <a:t>«Я никуда не тороплюсь»</a:t>
            </a:r>
          </a:p>
        </p:txBody>
      </p:sp>
      <p:sp>
        <p:nvSpPr>
          <p:cNvPr id="25603" name="Rectangle 13"/>
          <p:cNvSpPr>
            <a:spLocks noGrp="1"/>
          </p:cNvSpPr>
          <p:nvPr>
            <p:ph type="body" sz="half" idx="4294967295"/>
          </p:nvPr>
        </p:nvSpPr>
        <p:spPr>
          <a:xfrm>
            <a:off x="5003800" y="5157788"/>
            <a:ext cx="3627438" cy="576262"/>
          </a:xfrm>
        </p:spPr>
        <p:txBody>
          <a:bodyPr/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2400" b="1" smtClean="0">
                <a:latin typeface="Arial" charset="0"/>
              </a:rPr>
              <a:t>«Хорошо на спине у мамы»</a:t>
            </a:r>
          </a:p>
        </p:txBody>
      </p:sp>
      <p:pic>
        <p:nvPicPr>
          <p:cNvPr id="25604" name="Picture 9" descr="коала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148263" y="1268413"/>
            <a:ext cx="3435350" cy="3816350"/>
          </a:xfrm>
        </p:spPr>
      </p:pic>
      <p:pic>
        <p:nvPicPr>
          <p:cNvPr id="25605" name="Picture 10" descr="Рисунок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773238"/>
            <a:ext cx="4241800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  <p:bldP spid="25602" grpId="0" build="p"/>
      <p:bldP spid="2560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cap="none" smtClean="0">
                <a:effectLst/>
                <a:latin typeface="Arial" charset="0"/>
              </a:rPr>
              <a:t>Странные животные</a:t>
            </a:r>
          </a:p>
        </p:txBody>
      </p:sp>
      <p:sp>
        <p:nvSpPr>
          <p:cNvPr id="26626" name="Rectangle 8"/>
          <p:cNvSpPr>
            <a:spLocks noGrp="1"/>
          </p:cNvSpPr>
          <p:nvPr>
            <p:ph type="body" sz="half" idx="4294967295"/>
          </p:nvPr>
        </p:nvSpPr>
        <p:spPr>
          <a:xfrm>
            <a:off x="304800" y="5084763"/>
            <a:ext cx="3330575" cy="99536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800" smtClean="0">
                <a:latin typeface="Arial" charset="0"/>
              </a:rPr>
              <a:t>           Ехидна</a:t>
            </a:r>
          </a:p>
        </p:txBody>
      </p:sp>
      <p:sp>
        <p:nvSpPr>
          <p:cNvPr id="26627" name="Rectangle 9"/>
          <p:cNvSpPr>
            <a:spLocks noGrp="1"/>
          </p:cNvSpPr>
          <p:nvPr>
            <p:ph type="body" sz="half" idx="4294967295"/>
          </p:nvPr>
        </p:nvSpPr>
        <p:spPr>
          <a:xfrm>
            <a:off x="5003800" y="5084763"/>
            <a:ext cx="3987800" cy="99536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800" smtClean="0">
                <a:latin typeface="Arial" charset="0"/>
              </a:rPr>
              <a:t>          Утконос</a:t>
            </a:r>
          </a:p>
        </p:txBody>
      </p:sp>
      <p:pic>
        <p:nvPicPr>
          <p:cNvPr id="26628" name="Picture 6" descr="Рисунок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700213"/>
            <a:ext cx="4267200" cy="3201987"/>
          </a:xfrm>
        </p:spPr>
      </p:pic>
      <p:pic>
        <p:nvPicPr>
          <p:cNvPr id="26629" name="Picture 7" descr="носик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435600" y="1773238"/>
            <a:ext cx="2851150" cy="29908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/>
      <p:bldP spid="26626" grpId="0" build="p"/>
      <p:bldP spid="2662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4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cap="none" smtClean="0">
                <a:effectLst/>
                <a:latin typeface="Arial" charset="0"/>
              </a:rPr>
              <a:t>Птица, не умеющая летать</a:t>
            </a:r>
          </a:p>
        </p:txBody>
      </p:sp>
      <p:sp>
        <p:nvSpPr>
          <p:cNvPr id="27650" name="Rectangle 9"/>
          <p:cNvSpPr>
            <a:spLocks noGrp="1"/>
          </p:cNvSpPr>
          <p:nvPr>
            <p:ph type="body" idx="4294967295"/>
          </p:nvPr>
        </p:nvSpPr>
        <p:spPr>
          <a:xfrm>
            <a:off x="900113" y="5805488"/>
            <a:ext cx="6580187" cy="6477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>
                <a:latin typeface="Arial" charset="0"/>
              </a:rPr>
              <a:t>                   Страус Эму</a:t>
            </a:r>
          </a:p>
        </p:txBody>
      </p:sp>
      <p:pic>
        <p:nvPicPr>
          <p:cNvPr id="27651" name="Picture 7" descr="страус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268413"/>
            <a:ext cx="3798887" cy="4376737"/>
          </a:xfrm>
        </p:spPr>
      </p:pic>
      <p:pic>
        <p:nvPicPr>
          <p:cNvPr id="27652" name="Picture 8" descr="эму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787900" y="1268413"/>
            <a:ext cx="3429000" cy="43926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4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cap="none" smtClean="0">
                <a:effectLst/>
                <a:latin typeface="Arial" charset="0"/>
              </a:rPr>
              <a:t>Музыкальная птичка</a:t>
            </a:r>
          </a:p>
        </p:txBody>
      </p:sp>
      <p:sp>
        <p:nvSpPr>
          <p:cNvPr id="28674" name="Rectangle 9"/>
          <p:cNvSpPr>
            <a:spLocks noGrp="1"/>
          </p:cNvSpPr>
          <p:nvPr>
            <p:ph type="body" sz="half" idx="4294967295"/>
          </p:nvPr>
        </p:nvSpPr>
        <p:spPr>
          <a:xfrm>
            <a:off x="250825" y="5949950"/>
            <a:ext cx="3960813" cy="493713"/>
          </a:xfrm>
        </p:spPr>
        <p:txBody>
          <a:bodyPr/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2800" smtClean="0">
                <a:latin typeface="Arial" charset="0"/>
              </a:rPr>
              <a:t>         Лирохвост</a:t>
            </a:r>
          </a:p>
        </p:txBody>
      </p:sp>
      <p:sp>
        <p:nvSpPr>
          <p:cNvPr id="28675" name="Rectangle 10"/>
          <p:cNvSpPr>
            <a:spLocks noGrp="1"/>
          </p:cNvSpPr>
          <p:nvPr>
            <p:ph type="body" sz="half" idx="4294967295"/>
          </p:nvPr>
        </p:nvSpPr>
        <p:spPr>
          <a:xfrm>
            <a:off x="4427538" y="4365625"/>
            <a:ext cx="3843337" cy="995363"/>
          </a:xfrm>
        </p:spPr>
        <p:txBody>
          <a:bodyPr/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2800" smtClean="0">
                <a:latin typeface="Arial" charset="0"/>
              </a:rPr>
              <a:t>Брачный наряд</a:t>
            </a:r>
          </a:p>
        </p:txBody>
      </p:sp>
      <p:pic>
        <p:nvPicPr>
          <p:cNvPr id="28676" name="Picture 7" descr="лирохвост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1341438"/>
            <a:ext cx="2505075" cy="4525962"/>
          </a:xfrm>
        </p:spPr>
      </p:pic>
      <p:pic>
        <p:nvPicPr>
          <p:cNvPr id="28677" name="Picture 8" descr="самец ухаживает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211638" y="1412875"/>
            <a:ext cx="4321175" cy="27654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cap="none" smtClean="0">
                <a:effectLst/>
                <a:latin typeface="Arial" charset="0"/>
              </a:rPr>
              <a:t>Ключ к лабиринту</a:t>
            </a:r>
          </a:p>
        </p:txBody>
      </p:sp>
      <p:sp>
        <p:nvSpPr>
          <p:cNvPr id="29698" name="Rectangle 3"/>
          <p:cNvSpPr>
            <a:spLocks noGrp="1"/>
          </p:cNvSpPr>
          <p:nvPr>
            <p:ph type="body" idx="4294967295"/>
          </p:nvPr>
        </p:nvSpPr>
        <p:spPr>
          <a:xfrm>
            <a:off x="2484438" y="3068638"/>
            <a:ext cx="3240087" cy="13684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>
                <a:latin typeface="Arial" charset="0"/>
              </a:rPr>
              <a:t>1 4 5 8 9 6 3</a:t>
            </a:r>
          </a:p>
          <a:p>
            <a:pPr>
              <a:buFont typeface="Wingdings 2" pitchFamily="18" charset="2"/>
              <a:buNone/>
            </a:pPr>
            <a:r>
              <a:rPr lang="ru-RU" smtClean="0">
                <a:latin typeface="Arial" charset="0"/>
              </a:rPr>
              <a:t>д н е м э и 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WordArt 9"/>
          <p:cNvSpPr>
            <a:spLocks noChangeArrowheads="1" noChangeShapeType="1" noTextEdit="1"/>
          </p:cNvSpPr>
          <p:nvPr/>
        </p:nvSpPr>
        <p:spPr bwMode="auto">
          <a:xfrm>
            <a:off x="1187450" y="1196975"/>
            <a:ext cx="7559675" cy="29940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TopLeft">
                <a:rot lat="0" lon="20519997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8900000" scaled="1"/>
                </a:gradFill>
                <a:latin typeface="Arial"/>
                <a:cs typeface="Arial"/>
              </a:rPr>
              <a:t>Галерея эндемиков</a:t>
            </a:r>
          </a:p>
        </p:txBody>
      </p:sp>
      <p:sp>
        <p:nvSpPr>
          <p:cNvPr id="30722" name="AutoShape 10"/>
          <p:cNvSpPr>
            <a:spLocks noChangeArrowheads="1"/>
          </p:cNvSpPr>
          <p:nvPr/>
        </p:nvSpPr>
        <p:spPr bwMode="auto">
          <a:xfrm>
            <a:off x="5724525" y="5157788"/>
            <a:ext cx="1511300" cy="1295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23" name="AutoShape 11"/>
          <p:cNvSpPr>
            <a:spLocks noChangeArrowheads="1"/>
          </p:cNvSpPr>
          <p:nvPr/>
        </p:nvSpPr>
        <p:spPr bwMode="auto">
          <a:xfrm>
            <a:off x="7596188" y="4292600"/>
            <a:ext cx="914400" cy="609600"/>
          </a:xfrm>
          <a:prstGeom prst="cloudCallout">
            <a:avLst>
              <a:gd name="adj1" fmla="val -105208"/>
              <a:gd name="adj2" fmla="val 9375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4" descr="ехид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196975"/>
            <a:ext cx="7200900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Объясни!</a:t>
            </a:r>
            <a:endParaRPr lang="ru-RU" dirty="0"/>
          </a:p>
        </p:txBody>
      </p:sp>
      <p:sp>
        <p:nvSpPr>
          <p:cNvPr id="16386" name="Содержимое 4"/>
          <p:cNvSpPr>
            <a:spLocks noGrp="1"/>
          </p:cNvSpPr>
          <p:nvPr>
            <p:ph idx="1"/>
          </p:nvPr>
        </p:nvSpPr>
        <p:spPr>
          <a:xfrm>
            <a:off x="285750" y="500063"/>
            <a:ext cx="8858250" cy="5572125"/>
          </a:xfrm>
        </p:spPr>
        <p:txBody>
          <a:bodyPr/>
          <a:lstStyle/>
          <a:p>
            <a:pPr eaLnBrk="1" hangingPunct="1"/>
            <a:endParaRPr lang="ru-RU" dirty="0" smtClean="0"/>
          </a:p>
          <a:p>
            <a:pPr eaLnBrk="1" hangingPunct="1"/>
            <a:endParaRPr lang="ru-RU" sz="1200" dirty="0" smtClean="0"/>
          </a:p>
          <a:p>
            <a:pPr eaLnBrk="1" hangingPunct="1"/>
            <a:endParaRPr lang="ru-RU" dirty="0" smtClean="0"/>
          </a:p>
          <a:p>
            <a:pPr eaLnBrk="1" hangingPunct="1">
              <a:buFont typeface="Wingdings 2" pitchFamily="18" charset="2"/>
              <a:buNone/>
            </a:pPr>
            <a:r>
              <a:rPr lang="ru-RU" dirty="0" smtClean="0"/>
              <a:t>    </a:t>
            </a:r>
          </a:p>
          <a:p>
            <a:pPr eaLnBrk="1" hangingPunct="1"/>
            <a:endParaRPr lang="ru-RU" sz="2400" dirty="0" smtClean="0"/>
          </a:p>
          <a:p>
            <a:pPr eaLnBrk="1" hangingPunct="1">
              <a:buFont typeface="Wingdings 2" pitchFamily="18" charset="2"/>
              <a:buNone/>
            </a:pPr>
            <a:r>
              <a:rPr lang="ru-RU" sz="2400" dirty="0" smtClean="0"/>
              <a:t>      </a:t>
            </a:r>
            <a:r>
              <a:rPr lang="ru-RU" sz="2400" dirty="0" smtClean="0">
                <a:latin typeface="Arial" charset="0"/>
              </a:rPr>
              <a:t>  </a:t>
            </a:r>
            <a:r>
              <a:rPr lang="ru-RU" sz="2400" dirty="0" smtClean="0"/>
              <a:t> </a:t>
            </a:r>
            <a:r>
              <a:rPr lang="ru-RU" sz="2400" dirty="0" smtClean="0">
                <a:latin typeface="Arial" charset="0"/>
              </a:rPr>
              <a:t>  </a:t>
            </a:r>
            <a:r>
              <a:rPr lang="ru-RU" sz="2400" dirty="0" smtClean="0"/>
              <a:t> </a:t>
            </a:r>
            <a:r>
              <a:rPr lang="ru-RU" sz="2400" b="1" dirty="0" smtClean="0"/>
              <a:t>в     л    о     </a:t>
            </a:r>
            <a:r>
              <a:rPr lang="ru-RU" sz="2400" b="1" dirty="0" err="1" smtClean="0"/>
              <a:t>з</a:t>
            </a:r>
            <a:r>
              <a:rPr lang="ru-RU" sz="2400" b="1" dirty="0" smtClean="0"/>
              <a:t>     в                          </a:t>
            </a:r>
            <a:r>
              <a:rPr lang="ru-RU" sz="2400" b="1" dirty="0" err="1" smtClean="0"/>
              <a:t>в</a:t>
            </a:r>
            <a:r>
              <a:rPr lang="ru-RU" sz="2400" b="1" dirty="0" smtClean="0"/>
              <a:t>     л     о    </a:t>
            </a:r>
            <a:r>
              <a:rPr lang="ru-RU" sz="2400" b="1" dirty="0" err="1" smtClean="0"/>
              <a:t>з</a:t>
            </a:r>
            <a:r>
              <a:rPr lang="ru-RU" sz="2400" b="1" dirty="0" smtClean="0"/>
              <a:t>     в</a:t>
            </a:r>
          </a:p>
          <a:p>
            <a:pPr eaLnBrk="1" hangingPunct="1"/>
            <a:endParaRPr lang="ru-RU" sz="2400" b="1" dirty="0" smtClean="0"/>
          </a:p>
          <a:p>
            <a:pPr eaLnBrk="1" hangingPunct="1"/>
            <a:endParaRPr lang="ru-RU" sz="2400" b="1" dirty="0" smtClean="0"/>
          </a:p>
          <a:p>
            <a:pPr eaLnBrk="1" hangingPunct="1"/>
            <a:endParaRPr lang="ru-RU" sz="2400" b="1" dirty="0" smtClean="0"/>
          </a:p>
          <a:p>
            <a:pPr eaLnBrk="1" hangingPunct="1"/>
            <a:endParaRPr lang="ru-RU" sz="2400" b="1" dirty="0" smtClean="0"/>
          </a:p>
          <a:p>
            <a:pPr eaLnBrk="1" hangingPunct="1">
              <a:buFont typeface="Wingdings 2" pitchFamily="18" charset="2"/>
              <a:buNone/>
            </a:pPr>
            <a:r>
              <a:rPr lang="ru-RU" sz="2400" b="1" dirty="0" smtClean="0">
                <a:latin typeface="Arial" charset="0"/>
              </a:rPr>
              <a:t>   </a:t>
            </a:r>
            <a:r>
              <a:rPr lang="ru-RU" sz="2400" b="1" dirty="0" smtClean="0"/>
              <a:t>                     </a:t>
            </a:r>
            <a:r>
              <a:rPr lang="ru-RU" sz="2400" b="1" dirty="0" smtClean="0">
                <a:latin typeface="Arial" charset="0"/>
              </a:rPr>
              <a:t> </a:t>
            </a:r>
            <a:r>
              <a:rPr lang="ru-RU" sz="2400" b="1" dirty="0" smtClean="0"/>
              <a:t>    </a:t>
            </a:r>
            <a:r>
              <a:rPr lang="ru-RU" sz="2400" b="1" dirty="0" smtClean="0">
                <a:latin typeface="Arial" charset="0"/>
              </a:rPr>
              <a:t>      в</a:t>
            </a:r>
            <a:r>
              <a:rPr lang="ru-RU" sz="2400" b="1" dirty="0" smtClean="0"/>
              <a:t>    л     о    </a:t>
            </a:r>
            <a:r>
              <a:rPr lang="ru-RU" sz="2400" b="1" dirty="0" err="1" smtClean="0"/>
              <a:t>з</a:t>
            </a:r>
            <a:r>
              <a:rPr lang="ru-RU" sz="2400" b="1" dirty="0" smtClean="0"/>
              <a:t>     в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>
            <a:off x="116681" y="2107407"/>
            <a:ext cx="15001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866775" y="2857500"/>
            <a:ext cx="29289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1259682" y="2893219"/>
            <a:ext cx="2143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1764506" y="2888457"/>
            <a:ext cx="2047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2259807" y="2893219"/>
            <a:ext cx="2143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 flipH="1" flipV="1">
            <a:off x="2759869" y="2893219"/>
            <a:ext cx="2143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3259932" y="2893219"/>
            <a:ext cx="2143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5400000">
            <a:off x="4250534" y="2250268"/>
            <a:ext cx="15001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5000625" y="3000375"/>
            <a:ext cx="29289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5400000">
            <a:off x="5393532" y="3036094"/>
            <a:ext cx="2143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5400000">
            <a:off x="5898356" y="3031332"/>
            <a:ext cx="2047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5400000">
            <a:off x="6393657" y="3036094"/>
            <a:ext cx="2143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5400000">
            <a:off x="7393782" y="3036094"/>
            <a:ext cx="2143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5400000">
            <a:off x="2035969" y="4321969"/>
            <a:ext cx="15001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2786063" y="5072063"/>
            <a:ext cx="29289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5400000">
            <a:off x="3178968" y="5107782"/>
            <a:ext cx="214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5400000">
            <a:off x="3683794" y="5103019"/>
            <a:ext cx="2047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rot="5400000">
            <a:off x="4179093" y="5107782"/>
            <a:ext cx="214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rot="5400000">
            <a:off x="5179218" y="5107782"/>
            <a:ext cx="214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5400000">
            <a:off x="6893719" y="3036094"/>
            <a:ext cx="2143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rot="5400000">
            <a:off x="4679156" y="5107782"/>
            <a:ext cx="214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1285875" y="2071688"/>
            <a:ext cx="2071688" cy="0"/>
          </a:xfrm>
          <a:prstGeom prst="line">
            <a:avLst/>
          </a:prstGeom>
          <a:ln w="22225" cmpd="sng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Полилиния 61"/>
          <p:cNvSpPr/>
          <p:nvPr/>
        </p:nvSpPr>
        <p:spPr>
          <a:xfrm>
            <a:off x="5357818" y="2071678"/>
            <a:ext cx="2309812" cy="819150"/>
          </a:xfrm>
          <a:custGeom>
            <a:avLst/>
            <a:gdLst>
              <a:gd name="connsiteX0" fmla="*/ 2309091 w 2309091"/>
              <a:gd name="connsiteY0" fmla="*/ 701964 h 819727"/>
              <a:gd name="connsiteX1" fmla="*/ 1657928 w 2309091"/>
              <a:gd name="connsiteY1" fmla="*/ 36945 h 819727"/>
              <a:gd name="connsiteX2" fmla="*/ 1311564 w 2309091"/>
              <a:gd name="connsiteY2" fmla="*/ 480291 h 819727"/>
              <a:gd name="connsiteX3" fmla="*/ 203200 w 2309091"/>
              <a:gd name="connsiteY3" fmla="*/ 771236 h 819727"/>
              <a:gd name="connsiteX4" fmla="*/ 92364 w 2309091"/>
              <a:gd name="connsiteY4" fmla="*/ 771236 h 819727"/>
              <a:gd name="connsiteX5" fmla="*/ 64655 w 2309091"/>
              <a:gd name="connsiteY5" fmla="*/ 785091 h 819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9091" h="819727">
                <a:moveTo>
                  <a:pt x="2309091" y="701964"/>
                </a:moveTo>
                <a:cubicBezTo>
                  <a:pt x="2066637" y="387927"/>
                  <a:pt x="1824183" y="73891"/>
                  <a:pt x="1657928" y="36945"/>
                </a:cubicBezTo>
                <a:cubicBezTo>
                  <a:pt x="1491674" y="0"/>
                  <a:pt x="1554019" y="357909"/>
                  <a:pt x="1311564" y="480291"/>
                </a:cubicBezTo>
                <a:cubicBezTo>
                  <a:pt x="1069109" y="602673"/>
                  <a:pt x="406400" y="722745"/>
                  <a:pt x="203200" y="771236"/>
                </a:cubicBezTo>
                <a:cubicBezTo>
                  <a:pt x="0" y="819727"/>
                  <a:pt x="115455" y="768927"/>
                  <a:pt x="92364" y="771236"/>
                </a:cubicBezTo>
                <a:cubicBezTo>
                  <a:pt x="69273" y="773545"/>
                  <a:pt x="66964" y="779318"/>
                  <a:pt x="64655" y="785091"/>
                </a:cubicBezTo>
              </a:path>
            </a:pathLst>
          </a:custGeom>
          <a:ln w="22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3" name="Полилиния 62"/>
          <p:cNvSpPr/>
          <p:nvPr/>
        </p:nvSpPr>
        <p:spPr>
          <a:xfrm flipH="1">
            <a:off x="3286125" y="4143375"/>
            <a:ext cx="2071688" cy="819150"/>
          </a:xfrm>
          <a:custGeom>
            <a:avLst/>
            <a:gdLst>
              <a:gd name="connsiteX0" fmla="*/ 2309091 w 2309091"/>
              <a:gd name="connsiteY0" fmla="*/ 701964 h 819727"/>
              <a:gd name="connsiteX1" fmla="*/ 1657928 w 2309091"/>
              <a:gd name="connsiteY1" fmla="*/ 36945 h 819727"/>
              <a:gd name="connsiteX2" fmla="*/ 1311564 w 2309091"/>
              <a:gd name="connsiteY2" fmla="*/ 480291 h 819727"/>
              <a:gd name="connsiteX3" fmla="*/ 203200 w 2309091"/>
              <a:gd name="connsiteY3" fmla="*/ 771236 h 819727"/>
              <a:gd name="connsiteX4" fmla="*/ 92364 w 2309091"/>
              <a:gd name="connsiteY4" fmla="*/ 771236 h 819727"/>
              <a:gd name="connsiteX5" fmla="*/ 64655 w 2309091"/>
              <a:gd name="connsiteY5" fmla="*/ 785091 h 819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9091" h="819727">
                <a:moveTo>
                  <a:pt x="2309091" y="701964"/>
                </a:moveTo>
                <a:cubicBezTo>
                  <a:pt x="2066637" y="387927"/>
                  <a:pt x="1824183" y="73891"/>
                  <a:pt x="1657928" y="36945"/>
                </a:cubicBezTo>
                <a:cubicBezTo>
                  <a:pt x="1491674" y="0"/>
                  <a:pt x="1554019" y="357909"/>
                  <a:pt x="1311564" y="480291"/>
                </a:cubicBezTo>
                <a:cubicBezTo>
                  <a:pt x="1069109" y="602673"/>
                  <a:pt x="406400" y="722745"/>
                  <a:pt x="203200" y="771236"/>
                </a:cubicBezTo>
                <a:cubicBezTo>
                  <a:pt x="0" y="819727"/>
                  <a:pt x="115455" y="768927"/>
                  <a:pt x="92364" y="771236"/>
                </a:cubicBezTo>
                <a:cubicBezTo>
                  <a:pt x="69273" y="773545"/>
                  <a:pt x="66964" y="779318"/>
                  <a:pt x="64655" y="785091"/>
                </a:cubicBezTo>
              </a:path>
            </a:pathLst>
          </a:custGeom>
          <a:ln w="22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4" descr="бутылочное дерев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341438"/>
            <a:ext cx="76327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4" descr="казуарина вет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9375" y="692150"/>
            <a:ext cx="4014788" cy="53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4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435100"/>
            <a:ext cx="7056438" cy="476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4" descr="кенгур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412875"/>
            <a:ext cx="6264275" cy="476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4" descr="утконо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412875"/>
            <a:ext cx="6265862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5" descr="лирохвос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981075"/>
            <a:ext cx="2968625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4" descr="акация де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412875"/>
            <a:ext cx="6192837" cy="454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4" descr="эм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1125538"/>
            <a:ext cx="3937000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4" descr="PC05025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39975" y="765175"/>
            <a:ext cx="4429125" cy="590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1" name="Picture 5" descr="герб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1196975"/>
            <a:ext cx="6408737" cy="4857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WordArt 5"/>
          <p:cNvSpPr>
            <a:spLocks noChangeArrowheads="1" noChangeShapeType="1" noTextEdit="1"/>
          </p:cNvSpPr>
          <p:nvPr/>
        </p:nvSpPr>
        <p:spPr bwMode="auto">
          <a:xfrm rot="246270">
            <a:off x="395288" y="1196975"/>
            <a:ext cx="7345362" cy="34559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153730" scaled="1"/>
                </a:gradFill>
                <a:latin typeface="Arial"/>
                <a:cs typeface="Arial"/>
              </a:rPr>
              <a:t>Особенности природы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153730" scaled="1"/>
                </a:gradFill>
                <a:latin typeface="Arial"/>
                <a:cs typeface="Arial"/>
              </a:rPr>
              <a:t>Австралии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Цели:</a:t>
            </a:r>
            <a:endParaRPr lang="ru-RU" dirty="0"/>
          </a:p>
        </p:txBody>
      </p:sp>
      <p:sp>
        <p:nvSpPr>
          <p:cNvPr id="14338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Выяснить особенности природы Австралии. </a:t>
            </a:r>
          </a:p>
          <a:p>
            <a:pPr eaLnBrk="1" hangingPunct="1"/>
            <a:r>
              <a:rPr lang="ru-RU" smtClean="0"/>
              <a:t> Выяснить причины особенностей.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5" descr="0018-013-Prirodnye-zony-Avstralii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-396875" y="0"/>
            <a:ext cx="9540875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WordArt 6"/>
          <p:cNvSpPr>
            <a:spLocks noChangeArrowheads="1" noChangeShapeType="1" noTextEdit="1"/>
          </p:cNvSpPr>
          <p:nvPr/>
        </p:nvSpPr>
        <p:spPr bwMode="auto">
          <a:xfrm rot="275266">
            <a:off x="2411413" y="188913"/>
            <a:ext cx="3519487" cy="1625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TopLeft">
                <a:rot lat="0" lon="20519995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5CBF">
                        <a:alpha val="98000"/>
                      </a:srgbClr>
                    </a:gs>
                    <a:gs pos="25000">
                      <a:srgbClr val="0087E6">
                        <a:alpha val="98500"/>
                      </a:srgbClr>
                    </a:gs>
                    <a:gs pos="75000">
                      <a:srgbClr val="21D6E0">
                        <a:alpha val="99500"/>
                      </a:srgbClr>
                    </a:gs>
                    <a:gs pos="100000">
                      <a:srgbClr val="03D4A8"/>
                    </a:gs>
                  </a:gsLst>
                  <a:lin ang="2400000" scaled="1"/>
                </a:gradFill>
                <a:latin typeface="Arial"/>
                <a:cs typeface="Arial"/>
              </a:rPr>
              <a:t>Эндемики</a:t>
            </a:r>
          </a:p>
        </p:txBody>
      </p:sp>
      <p:sp>
        <p:nvSpPr>
          <p:cNvPr id="18434" name="WordArt 7"/>
          <p:cNvSpPr>
            <a:spLocks noChangeArrowheads="1" noChangeShapeType="1" noTextEdit="1"/>
          </p:cNvSpPr>
          <p:nvPr/>
        </p:nvSpPr>
        <p:spPr bwMode="auto">
          <a:xfrm>
            <a:off x="539750" y="1989138"/>
            <a:ext cx="3024188" cy="86518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TopLeft">
                <a:rot lat="0" lon="20519995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12500">
                      <a:srgbClr val="21D6E0"/>
                    </a:gs>
                    <a:gs pos="37500">
                      <a:srgbClr val="0087E6"/>
                    </a:gs>
                    <a:gs pos="50000">
                      <a:srgbClr val="005CBF"/>
                    </a:gs>
                    <a:gs pos="62500">
                      <a:srgbClr val="0087E6"/>
                    </a:gs>
                    <a:gs pos="87500">
                      <a:srgbClr val="21D6E0"/>
                    </a:gs>
                    <a:gs pos="100000">
                      <a:srgbClr val="03D4A8"/>
                    </a:gs>
                  </a:gsLst>
                  <a:lin ang="2700000" scaled="1"/>
                </a:gradFill>
                <a:latin typeface="Arial"/>
                <a:cs typeface="Arial"/>
              </a:rPr>
              <a:t>95% животных</a:t>
            </a:r>
          </a:p>
        </p:txBody>
      </p:sp>
      <p:sp>
        <p:nvSpPr>
          <p:cNvPr id="18435" name="WordArt 8"/>
          <p:cNvSpPr>
            <a:spLocks noChangeArrowheads="1" noChangeShapeType="1" noTextEdit="1"/>
          </p:cNvSpPr>
          <p:nvPr/>
        </p:nvSpPr>
        <p:spPr bwMode="auto">
          <a:xfrm rot="217118">
            <a:off x="5292725" y="1844675"/>
            <a:ext cx="3028950" cy="9366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TopLeft">
                <a:rot lat="0" lon="20519995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8660000" scaled="1"/>
                </a:gradFill>
                <a:latin typeface="Arial"/>
                <a:cs typeface="Arial"/>
              </a:rPr>
              <a:t>75% растений</a:t>
            </a:r>
          </a:p>
        </p:txBody>
      </p:sp>
      <p:pic>
        <p:nvPicPr>
          <p:cNvPr id="18436" name="Picture 12" descr="носик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3068638"/>
            <a:ext cx="2609850" cy="2736850"/>
          </a:xfrm>
        </p:spPr>
      </p:pic>
      <p:pic>
        <p:nvPicPr>
          <p:cNvPr id="18437" name="Picture 8" descr="PC05025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435600" y="2852738"/>
            <a:ext cx="2474913" cy="32988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 animBg="1"/>
      <p:bldP spid="18434" grpId="0" animBg="1"/>
      <p:bldP spid="184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Rectangle 6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cap="none" smtClean="0">
                <a:effectLst/>
              </a:rPr>
              <a:t>«Мы не боимся солнца!»</a:t>
            </a:r>
          </a:p>
        </p:txBody>
      </p:sp>
      <p:sp>
        <p:nvSpPr>
          <p:cNvPr id="19457" name="Rectangle 14"/>
          <p:cNvSpPr>
            <a:spLocks noGrp="1"/>
          </p:cNvSpPr>
          <p:nvPr>
            <p:ph type="body" sz="half" idx="4294967295"/>
          </p:nvPr>
        </p:nvSpPr>
        <p:spPr>
          <a:xfrm>
            <a:off x="0" y="5791200"/>
            <a:ext cx="4122738" cy="10668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800" smtClean="0">
                <a:latin typeface="Arial" charset="0"/>
              </a:rPr>
              <a:t>Эвкалиптовый лес</a:t>
            </a:r>
          </a:p>
        </p:txBody>
      </p:sp>
      <p:sp>
        <p:nvSpPr>
          <p:cNvPr id="19458" name="Rectangle 15"/>
          <p:cNvSpPr>
            <a:spLocks noGrp="1"/>
          </p:cNvSpPr>
          <p:nvPr>
            <p:ph type="body" sz="half" idx="4294967295"/>
          </p:nvPr>
        </p:nvSpPr>
        <p:spPr>
          <a:xfrm>
            <a:off x="4868863" y="4941888"/>
            <a:ext cx="4275137" cy="79216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800" smtClean="0">
                <a:latin typeface="Arial" charset="0"/>
              </a:rPr>
              <a:t>Цветы эвкалипта</a:t>
            </a:r>
          </a:p>
        </p:txBody>
      </p:sp>
      <p:pic>
        <p:nvPicPr>
          <p:cNvPr id="19459" name="Picture 9" descr="PC05025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755650" y="1484313"/>
            <a:ext cx="3125788" cy="4165600"/>
          </a:xfrm>
        </p:spPr>
      </p:pic>
      <p:pic>
        <p:nvPicPr>
          <p:cNvPr id="19460" name="Picture 12" descr="эвкалипт карт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211638" y="2060575"/>
            <a:ext cx="4002087" cy="28082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1945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1"/>
          <p:cNvSpPr>
            <a:spLocks noGrp="1"/>
          </p:cNvSpPr>
          <p:nvPr>
            <p:ph type="body" sz="half" idx="4294967295"/>
          </p:nvPr>
        </p:nvSpPr>
        <p:spPr>
          <a:xfrm>
            <a:off x="304800" y="4797425"/>
            <a:ext cx="3619500" cy="12827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800" smtClean="0">
                <a:latin typeface="Arial" charset="0"/>
              </a:rPr>
              <a:t>      Казуарина</a:t>
            </a:r>
          </a:p>
        </p:txBody>
      </p:sp>
      <p:sp>
        <p:nvSpPr>
          <p:cNvPr id="20482" name="Rectangle 12"/>
          <p:cNvSpPr>
            <a:spLocks noGrp="1"/>
          </p:cNvSpPr>
          <p:nvPr>
            <p:ph type="body" sz="half" idx="4294967295"/>
          </p:nvPr>
        </p:nvSpPr>
        <p:spPr>
          <a:xfrm>
            <a:off x="5292725" y="4724400"/>
            <a:ext cx="3482975" cy="121126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800" smtClean="0">
                <a:latin typeface="Arial" charset="0"/>
              </a:rPr>
              <a:t>Ветка казуарины с плодами</a:t>
            </a:r>
          </a:p>
        </p:txBody>
      </p:sp>
      <p:pic>
        <p:nvPicPr>
          <p:cNvPr id="20483" name="Picture 6" descr="казуарина ветка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148263" y="620713"/>
            <a:ext cx="2928937" cy="3887787"/>
          </a:xfrm>
        </p:spPr>
      </p:pic>
      <p:pic>
        <p:nvPicPr>
          <p:cNvPr id="20484" name="Picture 9" descr="казуарина дерево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755650" y="549275"/>
            <a:ext cx="2954338" cy="40322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0"/>
          <p:cNvSpPr>
            <a:spLocks noGrp="1"/>
          </p:cNvSpPr>
          <p:nvPr>
            <p:ph type="body" sz="half" idx="4294967295"/>
          </p:nvPr>
        </p:nvSpPr>
        <p:spPr>
          <a:xfrm>
            <a:off x="395288" y="5157788"/>
            <a:ext cx="8064500" cy="12827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800" smtClean="0">
                <a:latin typeface="Arial" charset="0"/>
              </a:rPr>
              <a:t>    Бутылочное дерево – дерево-«бочка»</a:t>
            </a:r>
          </a:p>
        </p:txBody>
      </p:sp>
      <p:pic>
        <p:nvPicPr>
          <p:cNvPr id="21506" name="Picture 7" descr="бочка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628775"/>
            <a:ext cx="4103687" cy="3090863"/>
          </a:xfrm>
        </p:spPr>
      </p:pic>
      <p:pic>
        <p:nvPicPr>
          <p:cNvPr id="21507" name="Picture 8" descr="бут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364163" y="404813"/>
            <a:ext cx="3017837" cy="45259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148</TotalTime>
  <Words>157</Words>
  <Application>Microsoft Office PowerPoint</Application>
  <PresentationFormat>Экран (4:3)</PresentationFormat>
  <Paragraphs>58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Трек</vt:lpstr>
      <vt:lpstr>Закодируй!</vt:lpstr>
      <vt:lpstr>Объясни!</vt:lpstr>
      <vt:lpstr>Слайд 3</vt:lpstr>
      <vt:lpstr>Цели:</vt:lpstr>
      <vt:lpstr>Слайд 5</vt:lpstr>
      <vt:lpstr>Слайд 6</vt:lpstr>
      <vt:lpstr>«Мы не боимся солнца!»</vt:lpstr>
      <vt:lpstr>Слайд 8</vt:lpstr>
      <vt:lpstr>Слайд 9</vt:lpstr>
      <vt:lpstr>Австралийский скрэб</vt:lpstr>
      <vt:lpstr>Слайд 11</vt:lpstr>
      <vt:lpstr>Кенгуру</vt:lpstr>
      <vt:lpstr>Коала</vt:lpstr>
      <vt:lpstr>Странные животные</vt:lpstr>
      <vt:lpstr>Птица, не умеющая летать</vt:lpstr>
      <vt:lpstr>Музыкальная птичка</vt:lpstr>
      <vt:lpstr>Ключ к лабиринту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природы Австралии</dc:title>
  <dc:creator>User</dc:creator>
  <cp:lastModifiedBy>user</cp:lastModifiedBy>
  <cp:revision>13</cp:revision>
  <dcterms:created xsi:type="dcterms:W3CDTF">2011-12-05T13:14:01Z</dcterms:created>
  <dcterms:modified xsi:type="dcterms:W3CDTF">2013-03-17T19:08:53Z</dcterms:modified>
</cp:coreProperties>
</file>