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D3267D47-F767-48AC-8D00-F7CC9A58FBE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5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439ED-BFF3-479E-873F-614A1995A0E2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4C8EE-926F-4BA0-B84B-E385A2F766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0999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46BE7-FFB8-4FB6-B53F-321304764F4C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E9A65-6291-4D9E-BFA5-C6A7C5E24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548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FA9D-5B14-44DF-9439-75249EE4B52C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D3BA-6B30-4E18-9A44-F99745F9DA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FA9D-5B14-44DF-9439-75249EE4B52C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D3BA-6B30-4E18-9A44-F99745F9D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FA9D-5B14-44DF-9439-75249EE4B52C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D3BA-6B30-4E18-9A44-F99745F9D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FA9D-5B14-44DF-9439-75249EE4B52C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D3BA-6B30-4E18-9A44-F99745F9DA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FA9D-5B14-44DF-9439-75249EE4B52C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D3BA-6B30-4E18-9A44-F99745F9D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FA9D-5B14-44DF-9439-75249EE4B52C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D3BA-6B30-4E18-9A44-F99745F9DA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FA9D-5B14-44DF-9439-75249EE4B52C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D3BA-6B30-4E18-9A44-F99745F9DA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FA9D-5B14-44DF-9439-75249EE4B52C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D3BA-6B30-4E18-9A44-F99745F9D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FA9D-5B14-44DF-9439-75249EE4B52C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D3BA-6B30-4E18-9A44-F99745F9D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FA9D-5B14-44DF-9439-75249EE4B52C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D3BA-6B30-4E18-9A44-F99745F9D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FA9D-5B14-44DF-9439-75249EE4B52C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D3BA-6B30-4E18-9A44-F99745F9DA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9ABFA9D-5B14-44DF-9439-75249EE4B52C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267D3BA-6B30-4E18-9A44-F99745F9D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3950" y="620688"/>
            <a:ext cx="7772400" cy="1470025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ea typeface="Adobe Fan Heiti Std B" pitchFamily="34" charset="-128"/>
              </a:rPr>
              <a:t>УТРЕННЯЯ</a:t>
            </a:r>
            <a:br>
              <a:rPr lang="ru-RU" dirty="0" smtClean="0">
                <a:ea typeface="Adobe Fan Heiti Std B" pitchFamily="34" charset="-128"/>
              </a:rPr>
            </a:br>
            <a:r>
              <a:rPr lang="ru-RU" dirty="0" smtClean="0">
                <a:ea typeface="Adobe Fan Heiti Std B" pitchFamily="34" charset="-128"/>
              </a:rPr>
              <a:t>ГИМНАСТИКА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75247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586595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Кочорва Анастасия</a:t>
            </a:r>
          </a:p>
          <a:p>
            <a:r>
              <a:rPr lang="ru-RU" dirty="0" smtClean="0"/>
              <a:t>Ученица 11 класса МБОУСОШ № 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353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58901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>
                <a:solidFill>
                  <a:prstClr val="black"/>
                </a:solidFill>
              </a:rPr>
              <a:t>Комплексы упражнений для мальчиков и девочек 5-7 классов.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72816"/>
            <a:ext cx="156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Комплекс </a:t>
            </a:r>
            <a:r>
              <a:rPr lang="ru-RU" dirty="0" smtClean="0">
                <a:solidFill>
                  <a:prstClr val="black"/>
                </a:solidFill>
              </a:rPr>
              <a:t>7.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348880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1.Потягивание</a:t>
            </a:r>
            <a:r>
              <a:rPr lang="ru-RU" dirty="0"/>
              <a:t>, руки со сложенной вчетверо скакалкой вверх, прогнуться, голову запрокинуть.</a:t>
            </a:r>
          </a:p>
          <a:p>
            <a:r>
              <a:rPr lang="ru-RU" dirty="0" smtClean="0"/>
              <a:t>2.Наклоны </a:t>
            </a:r>
            <a:r>
              <a:rPr lang="ru-RU" dirty="0"/>
              <a:t>вперед прогнувшись, руки вверх.</a:t>
            </a:r>
          </a:p>
          <a:p>
            <a:r>
              <a:rPr lang="ru-RU" dirty="0" smtClean="0"/>
              <a:t>3.Наклоны </a:t>
            </a:r>
            <a:r>
              <a:rPr lang="ru-RU" dirty="0"/>
              <a:t>в правую и левую стороны, руки вверх.</a:t>
            </a:r>
          </a:p>
          <a:p>
            <a:r>
              <a:rPr lang="ru-RU" dirty="0" smtClean="0"/>
              <a:t>4.Перешагивание </a:t>
            </a:r>
            <a:r>
              <a:rPr lang="ru-RU" dirty="0"/>
              <a:t>через скакалку, сложенную вчетверо, руки вниз.</a:t>
            </a:r>
          </a:p>
          <a:p>
            <a:r>
              <a:rPr lang="ru-RU" dirty="0" smtClean="0"/>
              <a:t>5.Приседания</a:t>
            </a:r>
            <a:r>
              <a:rPr lang="ru-RU" dirty="0"/>
              <a:t>, руки вперед.</a:t>
            </a:r>
          </a:p>
          <a:p>
            <a:r>
              <a:rPr lang="ru-RU" dirty="0" smtClean="0"/>
              <a:t>6.Прогибание </a:t>
            </a:r>
            <a:r>
              <a:rPr lang="ru-RU" dirty="0"/>
              <a:t>лежа на животе, руки вверх.</a:t>
            </a:r>
          </a:p>
          <a:p>
            <a:r>
              <a:rPr lang="ru-RU" dirty="0" smtClean="0"/>
              <a:t>7.Подскоки </a:t>
            </a:r>
            <a:r>
              <a:rPr lang="ru-RU" dirty="0"/>
              <a:t>с одной ноги на другую, вращая скакалку вперед.</a:t>
            </a:r>
          </a:p>
          <a:p>
            <a:r>
              <a:rPr lang="ru-RU" dirty="0" smtClean="0"/>
              <a:t>8.Медленная </a:t>
            </a:r>
            <a:r>
              <a:rPr lang="ru-RU" dirty="0"/>
              <a:t>ходьба до восстановления </a:t>
            </a:r>
            <a:r>
              <a:rPr lang="ru-RU" dirty="0" smtClean="0"/>
              <a:t>дыхания</a:t>
            </a:r>
            <a:r>
              <a:rPr lang="ru-RU" dirty="0"/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0659" y="4934203"/>
            <a:ext cx="2593329" cy="178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248622"/>
            <a:ext cx="2800942" cy="115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747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384" y="188639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>
                <a:solidFill>
                  <a:prstClr val="black"/>
                </a:solidFill>
              </a:rPr>
              <a:t>Комплексы упражнений для мальчиков и девочек 5-7 классов.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90374"/>
            <a:ext cx="156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Комплекс </a:t>
            </a:r>
            <a:r>
              <a:rPr lang="ru-RU" dirty="0" smtClean="0">
                <a:solidFill>
                  <a:prstClr val="black"/>
                </a:solidFill>
              </a:rPr>
              <a:t>8.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829" y="1945965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1.Потягивание</a:t>
            </a:r>
            <a:r>
              <a:rPr lang="ru-RU" dirty="0"/>
              <a:t>, руки вверх, прогнуться.</a:t>
            </a:r>
          </a:p>
          <a:p>
            <a:r>
              <a:rPr lang="ru-RU" dirty="0" smtClean="0"/>
              <a:t>2.Подбрасывание </a:t>
            </a:r>
            <a:r>
              <a:rPr lang="ru-RU" dirty="0"/>
              <a:t>мяча вверх и ловля его </a:t>
            </a:r>
            <a:r>
              <a:rPr lang="ru-RU" dirty="0" smtClean="0"/>
              <a:t>сначала </a:t>
            </a:r>
            <a:r>
              <a:rPr lang="ru-RU" dirty="0"/>
              <a:t>обеими руками, затем попеременно правой и левой рукой.</a:t>
            </a:r>
          </a:p>
          <a:p>
            <a:r>
              <a:rPr lang="ru-RU" dirty="0" smtClean="0"/>
              <a:t>3.Наклоны </a:t>
            </a:r>
            <a:r>
              <a:rPr lang="ru-RU" dirty="0"/>
              <a:t>вперед с передачей мяча между ногами, стоящими на ширине плеч, восьмеркой, из руки в руку  </a:t>
            </a:r>
          </a:p>
          <a:p>
            <a:r>
              <a:rPr lang="ru-RU" dirty="0" smtClean="0"/>
              <a:t>4.Перебрасывание </a:t>
            </a:r>
            <a:r>
              <a:rPr lang="ru-RU" dirty="0"/>
              <a:t>мяча из одной руки в другую перед собой.</a:t>
            </a:r>
          </a:p>
          <a:p>
            <a:r>
              <a:rPr lang="ru-RU" dirty="0" smtClean="0"/>
              <a:t>5.Подбрасывание </a:t>
            </a:r>
            <a:r>
              <a:rPr lang="ru-RU" dirty="0"/>
              <a:t>и ловля мяча с глубоким приседанием одной и другой рукой.</a:t>
            </a:r>
          </a:p>
          <a:p>
            <a:r>
              <a:rPr lang="ru-RU" dirty="0" smtClean="0"/>
              <a:t>6.Наклоны </a:t>
            </a:r>
            <a:r>
              <a:rPr lang="ru-RU" dirty="0"/>
              <a:t>в стороны с выпусканием и ловлей мяча.</a:t>
            </a:r>
          </a:p>
          <a:p>
            <a:r>
              <a:rPr lang="ru-RU" dirty="0" smtClean="0"/>
              <a:t>7.Махи </a:t>
            </a:r>
            <a:r>
              <a:rPr lang="ru-RU" dirty="0"/>
              <a:t>ногами с перекладыванием мяча под коленом из руки в руку.</a:t>
            </a:r>
          </a:p>
          <a:p>
            <a:r>
              <a:rPr lang="ru-RU" dirty="0" smtClean="0"/>
              <a:t>8.Удар </a:t>
            </a:r>
            <a:r>
              <a:rPr lang="ru-RU" dirty="0"/>
              <a:t>мяча о пол, поворот кругом и ловля мяча.</a:t>
            </a:r>
          </a:p>
          <a:p>
            <a:r>
              <a:rPr lang="ru-RU" dirty="0" smtClean="0"/>
              <a:t>9.Прыжки </a:t>
            </a:r>
            <a:r>
              <a:rPr lang="ru-RU" dirty="0"/>
              <a:t>с ударами мяча о пол.</a:t>
            </a:r>
          </a:p>
          <a:p>
            <a:r>
              <a:rPr lang="ru-RU" dirty="0" smtClean="0"/>
              <a:t>10.Ходьба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244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Комплексы упражнений для мальчиков и девочек 5-7 классов.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0734" y="1593902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Комплекс </a:t>
            </a:r>
            <a:r>
              <a:rPr lang="ru-RU" dirty="0" smtClean="0">
                <a:solidFill>
                  <a:prstClr val="black"/>
                </a:solidFill>
              </a:rPr>
              <a:t>8.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8625117" cy="331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25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58901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>
                <a:solidFill>
                  <a:prstClr val="black"/>
                </a:solidFill>
              </a:rPr>
              <a:t>Комплексы упражнений для мальчиков и девочек 5-7 классов.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5015" y="1882034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Комплекс </a:t>
            </a:r>
            <a:r>
              <a:rPr lang="ru-RU" dirty="0" smtClean="0">
                <a:solidFill>
                  <a:prstClr val="black"/>
                </a:solidFill>
              </a:rPr>
              <a:t>9.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540" y="2564904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1.Потягивание </a:t>
            </a:r>
            <a:r>
              <a:rPr lang="ru-RU" dirty="0"/>
              <a:t>из упора присев с попеременным отведением ноги назад.</a:t>
            </a:r>
          </a:p>
          <a:p>
            <a:r>
              <a:rPr lang="ru-RU" dirty="0" smtClean="0"/>
              <a:t>2.Перекладывание </a:t>
            </a:r>
            <a:r>
              <a:rPr lang="ru-RU" dirty="0"/>
              <a:t>мяча из руки в руку с </a:t>
            </a:r>
            <a:r>
              <a:rPr lang="ru-RU" dirty="0" smtClean="0"/>
              <a:t>перемещением </a:t>
            </a:r>
            <a:r>
              <a:rPr lang="ru-RU" dirty="0"/>
              <a:t>его вокруг туловища.</a:t>
            </a:r>
          </a:p>
          <a:p>
            <a:r>
              <a:rPr lang="ru-RU" dirty="0" smtClean="0"/>
              <a:t>3.Повороты </a:t>
            </a:r>
            <a:r>
              <a:rPr lang="ru-RU" dirty="0"/>
              <a:t>туловища с передачей мяча из одной руки в другую.</a:t>
            </a:r>
          </a:p>
          <a:p>
            <a:r>
              <a:rPr lang="ru-RU" dirty="0" smtClean="0"/>
              <a:t>4.Подбрасывание </a:t>
            </a:r>
            <a:r>
              <a:rPr lang="ru-RU" dirty="0"/>
              <a:t>и ловля мяча двумя руками.</a:t>
            </a:r>
          </a:p>
          <a:p>
            <a:r>
              <a:rPr lang="ru-RU" dirty="0" smtClean="0"/>
              <a:t>5.Лежа </a:t>
            </a:r>
            <a:r>
              <a:rPr lang="ru-RU" dirty="0"/>
              <a:t>на спине с зажатым между ступнями мячом. Поднимание ног и опускание.</a:t>
            </a:r>
          </a:p>
          <a:p>
            <a:r>
              <a:rPr lang="ru-RU" dirty="0" smtClean="0"/>
              <a:t>6.Подбрасывание </a:t>
            </a:r>
            <a:r>
              <a:rPr lang="ru-RU" dirty="0"/>
              <a:t>мяча ногами и ловля его </a:t>
            </a:r>
            <a:r>
              <a:rPr lang="ru-RU" dirty="0" smtClean="0"/>
              <a:t>руками </a:t>
            </a:r>
            <a:r>
              <a:rPr lang="ru-RU" dirty="0"/>
              <a:t>в седе ноги вперед. </a:t>
            </a:r>
            <a:endParaRPr lang="ru-RU" dirty="0" smtClean="0"/>
          </a:p>
          <a:p>
            <a:r>
              <a:rPr lang="ru-RU" dirty="0" smtClean="0"/>
              <a:t>7.Приседание </a:t>
            </a:r>
            <a:r>
              <a:rPr lang="ru-RU" dirty="0"/>
              <a:t>с ловлей мяча.</a:t>
            </a:r>
          </a:p>
          <a:p>
            <a:r>
              <a:rPr lang="ru-RU" dirty="0" smtClean="0"/>
              <a:t>8.Прыжки </a:t>
            </a:r>
            <a:r>
              <a:rPr lang="ru-RU" dirty="0"/>
              <a:t>на обеих ногах, ударяя мяч о пол одной рукой.</a:t>
            </a:r>
          </a:p>
          <a:p>
            <a:r>
              <a:rPr lang="ru-RU" dirty="0" smtClean="0"/>
              <a:t>9.Ходьба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54838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>
                <a:solidFill>
                  <a:prstClr val="black"/>
                </a:solidFill>
              </a:rPr>
              <a:t>Комплексы упражнений для мальчиков и девочек 5-7 классов.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16832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Комплекс 9.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86164"/>
            <a:ext cx="6552728" cy="436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020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99438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>
                <a:solidFill>
                  <a:prstClr val="black"/>
                </a:solidFill>
              </a:rPr>
              <a:t>Комплексы упражнений для мальчиков и девочек 5-7 классов.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844824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Комплекс </a:t>
            </a:r>
            <a:r>
              <a:rPr lang="ru-RU" dirty="0" smtClean="0"/>
              <a:t>10.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7604" y="2214156"/>
            <a:ext cx="7272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1.Потягивание </a:t>
            </a:r>
            <a:r>
              <a:rPr lang="ru-RU" dirty="0"/>
              <a:t>с подниманием на носки, </a:t>
            </a:r>
            <a:r>
              <a:rPr lang="ru-RU" dirty="0" smtClean="0"/>
              <a:t>обруч сзади, прогнуться. </a:t>
            </a:r>
            <a:r>
              <a:rPr lang="ru-RU" dirty="0"/>
              <a:t>Стараться отвести руки </a:t>
            </a:r>
            <a:r>
              <a:rPr lang="ru-RU" dirty="0" smtClean="0"/>
              <a:t>как  можно дальше </a:t>
            </a:r>
            <a:r>
              <a:rPr lang="ru-RU" dirty="0"/>
              <a:t>назад.</a:t>
            </a:r>
          </a:p>
          <a:p>
            <a:r>
              <a:rPr lang="ru-RU" dirty="0" smtClean="0"/>
              <a:t>2.Наклоны </a:t>
            </a:r>
            <a:r>
              <a:rPr lang="ru-RU" dirty="0"/>
              <a:t>с обручем в стороны.</a:t>
            </a:r>
          </a:p>
          <a:p>
            <a:r>
              <a:rPr lang="ru-RU" dirty="0" smtClean="0"/>
              <a:t>3.Наклоны </a:t>
            </a:r>
            <a:r>
              <a:rPr lang="ru-RU" dirty="0"/>
              <a:t>с обручем вперед прогнувшись.</a:t>
            </a:r>
          </a:p>
          <a:p>
            <a:r>
              <a:rPr lang="ru-RU" dirty="0" smtClean="0"/>
              <a:t>4.Пролезание </a:t>
            </a:r>
            <a:r>
              <a:rPr lang="ru-RU" dirty="0"/>
              <a:t>в обруч с выкрутами </a:t>
            </a:r>
            <a:r>
              <a:rPr lang="ru-RU" dirty="0" smtClean="0"/>
              <a:t>в плечах.</a:t>
            </a:r>
            <a:endParaRPr lang="ru-RU" dirty="0"/>
          </a:p>
          <a:p>
            <a:r>
              <a:rPr lang="ru-RU" dirty="0" smtClean="0"/>
              <a:t>5.Поочередные </a:t>
            </a:r>
            <a:r>
              <a:rPr lang="ru-RU" dirty="0"/>
              <a:t>перемахи ногами через обруч </a:t>
            </a:r>
            <a:r>
              <a:rPr lang="ru-RU" dirty="0" smtClean="0"/>
              <a:t>в седе </a:t>
            </a:r>
            <a:r>
              <a:rPr lang="ru-RU" dirty="0"/>
              <a:t>ноги врозь, упор сзади.</a:t>
            </a:r>
          </a:p>
          <a:p>
            <a:r>
              <a:rPr lang="ru-RU" dirty="0" smtClean="0"/>
              <a:t>6.Махи </a:t>
            </a:r>
            <a:r>
              <a:rPr lang="ru-RU" dirty="0"/>
              <a:t>ногами назад, удерживаясь за </a:t>
            </a:r>
            <a:r>
              <a:rPr lang="ru-RU" dirty="0" smtClean="0"/>
              <a:t>поставленный </a:t>
            </a:r>
            <a:r>
              <a:rPr lang="ru-RU" dirty="0"/>
              <a:t>на пол обруч.</a:t>
            </a:r>
          </a:p>
          <a:p>
            <a:r>
              <a:rPr lang="ru-RU" dirty="0" smtClean="0"/>
              <a:t>7.Приседания </a:t>
            </a:r>
            <a:r>
              <a:rPr lang="ru-RU" dirty="0"/>
              <a:t>стоя в середине обруча, с </a:t>
            </a:r>
            <a:r>
              <a:rPr lang="ru-RU" dirty="0" smtClean="0"/>
              <a:t>подниманием </a:t>
            </a:r>
            <a:r>
              <a:rPr lang="ru-RU" dirty="0"/>
              <a:t>его </a:t>
            </a:r>
            <a:r>
              <a:rPr lang="ru-RU" dirty="0" smtClean="0"/>
              <a:t>вверх.</a:t>
            </a:r>
            <a:endParaRPr lang="ru-RU" dirty="0"/>
          </a:p>
          <a:p>
            <a:r>
              <a:rPr lang="ru-RU" dirty="0" smtClean="0"/>
              <a:t>8.Прыжки </a:t>
            </a:r>
            <a:r>
              <a:rPr lang="ru-RU" dirty="0"/>
              <a:t>в обруч и обратно, удерживая его то одной, то другой рукой.</a:t>
            </a:r>
          </a:p>
          <a:p>
            <a:r>
              <a:rPr lang="ru-RU" dirty="0" smtClean="0"/>
              <a:t>9.Ходьба </a:t>
            </a:r>
            <a:r>
              <a:rPr lang="ru-RU" dirty="0"/>
              <a:t>на месте до восстановления дыхания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6836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6528964" cy="339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04663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Комплексы упражнений для мальчиков и девочек 5-7 классов.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0678" y="1916832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Комплекс 10.</a:t>
            </a:r>
          </a:p>
        </p:txBody>
      </p:sp>
    </p:spTree>
    <p:extLst>
      <p:ext uri="{BB962C8B-B14F-4D97-AF65-F5344CB8AC3E}">
        <p14:creationId xmlns:p14="http://schemas.microsoft.com/office/powerpoint/2010/main" xmlns="" val="394673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412776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Спасибо за просмотр! </a:t>
            </a:r>
            <a:endParaRPr lang="ru-RU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1986339" y="3967321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Конец!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xmlns="" val="183047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142900"/>
            <a:ext cx="6858016" cy="1560538"/>
          </a:xfrm>
          <a:effectLst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/>
              <a:t>ПРАВИЛА ВЫПОЛНЕНИЯ УТРЕННЕЙ ГИМНАСТИКИ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85720" y="1214422"/>
            <a:ext cx="7943880" cy="4797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Самый первый шаг на пути укрепления вашего здоровья, физического развития и повышения работоспособности — утренняя гимнастика. Да, обычная зарядка. Однако, не зная правил ее выполнения, можно не получить пользы. Утренней гимнастикой можно заниматься во дворе, в парке, на стадионе или в хорошо проветренной комнате при открытой форточке или открытом окне. Лучше всего заниматься в трусах и майке, босиком. В этом случае вам обеспечена не только свобода в движениях, но и закаливающий эффект. Упражнения должны быть разнообразными, направленными на работу всех групп мышц. Они включают в себя движения руками, ногами, наклоны туловища, прыжки, бег, ходьбу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Нельзя по утрам выполнять упражнения</a:t>
            </a:r>
            <a:r>
              <a:rPr lang="ru-RU" sz="2000" dirty="0" smtClean="0"/>
              <a:t>,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требующие максимального напряжения.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7818" y="4572008"/>
            <a:ext cx="3571900" cy="22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280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7599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+mj-lt"/>
              </a:rPr>
              <a:t>Рекомендации по выполнению упражнений</a:t>
            </a:r>
            <a:endParaRPr lang="ru-RU" sz="4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245" y="1571612"/>
            <a:ext cx="76328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1.Если </a:t>
            </a:r>
            <a:r>
              <a:rPr lang="ru-RU" dirty="0"/>
              <a:t>не сочетать движения с темпом </a:t>
            </a:r>
            <a:r>
              <a:rPr lang="ru-RU" dirty="0" smtClean="0"/>
              <a:t>дыхания</a:t>
            </a:r>
            <a:r>
              <a:rPr lang="ru-RU" dirty="0"/>
              <a:t>, то при выполнении сложных упражнений возможны его задержки. Появляется одышка, быстро наступает утомление. Этого можно </a:t>
            </a:r>
            <a:r>
              <a:rPr lang="ru-RU" dirty="0" smtClean="0"/>
              <a:t>избежать</a:t>
            </a:r>
            <a:r>
              <a:rPr lang="ru-RU" dirty="0"/>
              <a:t>, делая вдох в исходном положении перед упражнением, а выдох—во время его </a:t>
            </a:r>
            <a:r>
              <a:rPr lang="ru-RU" dirty="0" smtClean="0"/>
              <a:t>выполнения</a:t>
            </a:r>
            <a:r>
              <a:rPr lang="ru-RU" dirty="0"/>
              <a:t>. Главное — дышать ритмично и через нос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2.Каждое </a:t>
            </a:r>
            <a:r>
              <a:rPr lang="ru-RU" dirty="0"/>
              <a:t>упражнение повторяйте 8 — 10 раз. Меньшее число повторений не принесет пользы. Желательно примерно один раз в месяц изменять комплекс, включая в него новые, более сложные упражнения.</a:t>
            </a:r>
            <a:endParaRPr lang="ru-RU" dirty="0" smtClean="0"/>
          </a:p>
          <a:p>
            <a:r>
              <a:rPr lang="ru-RU" dirty="0"/>
              <a:t>3. </a:t>
            </a:r>
            <a:r>
              <a:rPr lang="ru-RU" dirty="0" smtClean="0"/>
              <a:t>При выполнении комплекса упражнении утренней гимнастики рекомендуется следующая очередность.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Потягивание;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Упражнения для мышц рук и плечевого пояса;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Упражнения для мышц туловища;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Упражнения для мышц ног;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Прыжки и бег;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Дыхательные упражнения и спокойная ходьба.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2132" y="4357694"/>
            <a:ext cx="3486806" cy="228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675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775" y="260648"/>
            <a:ext cx="8280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Комплексы</a:t>
            </a:r>
            <a:r>
              <a:rPr lang="ru-RU" dirty="0" smtClean="0"/>
              <a:t> </a:t>
            </a:r>
            <a:r>
              <a:rPr lang="ru-RU" sz="4000" dirty="0"/>
              <a:t>упражнений </a:t>
            </a:r>
            <a:r>
              <a:rPr lang="ru-RU" sz="4000" dirty="0" smtClean="0"/>
              <a:t>для мальчиков и девочек 5-7 классов.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7387" y="160530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Комплекс 1.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7387" y="1992917"/>
            <a:ext cx="79208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1.Потягивание</a:t>
            </a:r>
            <a:r>
              <a:rPr lang="ru-RU" dirty="0"/>
              <a:t>. Поднимаясь на носки, руки вверх, смотрите на пальцы рук, прогнитесь.</a:t>
            </a:r>
          </a:p>
          <a:p>
            <a:r>
              <a:rPr lang="ru-RU" dirty="0" smtClean="0"/>
              <a:t>2.Круговые </a:t>
            </a:r>
            <a:r>
              <a:rPr lang="ru-RU" dirty="0"/>
              <a:t>движения прямыми руками вперед и назад.</a:t>
            </a:r>
          </a:p>
          <a:p>
            <a:r>
              <a:rPr lang="ru-RU" dirty="0" smtClean="0"/>
              <a:t>3.Пружинистые </a:t>
            </a:r>
            <a:r>
              <a:rPr lang="ru-RU" dirty="0"/>
              <a:t>наклоны вперед. Ноги в </a:t>
            </a:r>
            <a:r>
              <a:rPr lang="ru-RU" dirty="0" smtClean="0"/>
              <a:t>коленях </a:t>
            </a:r>
            <a:r>
              <a:rPr lang="ru-RU" dirty="0"/>
              <a:t>не сгибать!</a:t>
            </a:r>
          </a:p>
          <a:p>
            <a:r>
              <a:rPr lang="ru-RU" dirty="0" smtClean="0"/>
              <a:t>4.Медленные </a:t>
            </a:r>
            <a:r>
              <a:rPr lang="ru-RU" dirty="0"/>
              <a:t>наклоны назад.</a:t>
            </a:r>
          </a:p>
          <a:p>
            <a:r>
              <a:rPr lang="ru-RU" dirty="0" smtClean="0"/>
              <a:t>5.Наклоны </a:t>
            </a:r>
            <a:r>
              <a:rPr lang="ru-RU" dirty="0"/>
              <a:t>влево и вправо, руки на поясе.</a:t>
            </a:r>
          </a:p>
          <a:p>
            <a:r>
              <a:rPr lang="ru-RU" dirty="0" smtClean="0"/>
              <a:t>6.Подтягивание </a:t>
            </a:r>
            <a:r>
              <a:rPr lang="ru-RU" dirty="0"/>
              <a:t>согнутой ноги к груди.</a:t>
            </a:r>
          </a:p>
          <a:p>
            <a:r>
              <a:rPr lang="ru-RU" dirty="0" smtClean="0"/>
              <a:t>7.Приседания </a:t>
            </a:r>
            <a:r>
              <a:rPr lang="ru-RU" dirty="0"/>
              <a:t>на всей ступне, спину старайтесь держать прямо.</a:t>
            </a:r>
          </a:p>
          <a:p>
            <a:r>
              <a:rPr lang="ru-RU" dirty="0" smtClean="0"/>
              <a:t>8.Прыжки </a:t>
            </a:r>
            <a:r>
              <a:rPr lang="ru-RU" dirty="0"/>
              <a:t>на месте с поворотами влево и вправо.</a:t>
            </a:r>
          </a:p>
          <a:p>
            <a:r>
              <a:rPr lang="ru-RU" dirty="0" smtClean="0"/>
              <a:t>9.Спокойная </a:t>
            </a:r>
            <a:r>
              <a:rPr lang="ru-RU" dirty="0"/>
              <a:t>ходьба до восстановления </a:t>
            </a:r>
            <a:r>
              <a:rPr lang="ru-RU" dirty="0" smtClean="0"/>
              <a:t>дыхания.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4774806"/>
            <a:ext cx="2135409" cy="189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4960" y="4880901"/>
            <a:ext cx="2420546" cy="177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0795" y="5235828"/>
            <a:ext cx="1294383" cy="10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493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Комплексы упражнений для мальчиков и девочек 5-7 классов.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44824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Комплекс </a:t>
            </a:r>
            <a:r>
              <a:rPr lang="ru-RU" dirty="0" smtClean="0"/>
              <a:t>2.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4114" y="2179483"/>
            <a:ext cx="81843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1.Потягивание</a:t>
            </a:r>
            <a:r>
              <a:rPr lang="ru-RU" dirty="0"/>
              <a:t>.</a:t>
            </a:r>
          </a:p>
          <a:p>
            <a:r>
              <a:rPr lang="ru-RU" dirty="0" smtClean="0"/>
              <a:t>2.Наклоны </a:t>
            </a:r>
            <a:r>
              <a:rPr lang="ru-RU" dirty="0"/>
              <a:t>в стороны, руки вверх.</a:t>
            </a:r>
          </a:p>
          <a:p>
            <a:r>
              <a:rPr lang="ru-RU" dirty="0" smtClean="0"/>
              <a:t>3.Наклоны </a:t>
            </a:r>
            <a:r>
              <a:rPr lang="ru-RU" dirty="0"/>
              <a:t>вперед, колени прямые.</a:t>
            </a:r>
          </a:p>
          <a:p>
            <a:r>
              <a:rPr lang="ru-RU" dirty="0" smtClean="0"/>
              <a:t>4.Круговые </a:t>
            </a:r>
            <a:r>
              <a:rPr lang="ru-RU" dirty="0"/>
              <a:t>движения туловища влево и вправо с максимальной амплитудой.</a:t>
            </a:r>
          </a:p>
          <a:p>
            <a:r>
              <a:rPr lang="ru-RU" dirty="0" smtClean="0"/>
              <a:t>5.Сгибание </a:t>
            </a:r>
            <a:r>
              <a:rPr lang="ru-RU" dirty="0"/>
              <a:t>и разгибание рук в упоре лежа.</a:t>
            </a:r>
          </a:p>
          <a:p>
            <a:r>
              <a:rPr lang="ru-RU" dirty="0" smtClean="0"/>
              <a:t>6.Приседания </a:t>
            </a:r>
            <a:r>
              <a:rPr lang="ru-RU" dirty="0"/>
              <a:t>на пальцах, спина прямая.</a:t>
            </a:r>
          </a:p>
          <a:p>
            <a:r>
              <a:rPr lang="ru-RU" dirty="0" smtClean="0"/>
              <a:t>7.Держась </a:t>
            </a:r>
            <a:r>
              <a:rPr lang="ru-RU" dirty="0"/>
              <a:t>одной рукой за опору, махи ногами в стороны, вперед, назад.</a:t>
            </a:r>
          </a:p>
          <a:p>
            <a:r>
              <a:rPr lang="ru-RU" dirty="0" smtClean="0"/>
              <a:t>8.Прыжки </a:t>
            </a:r>
            <a:r>
              <a:rPr lang="ru-RU" dirty="0"/>
              <a:t>на обеих ногах.</a:t>
            </a:r>
          </a:p>
          <a:p>
            <a:r>
              <a:rPr lang="ru-RU" dirty="0" smtClean="0"/>
              <a:t>9.Спокойная </a:t>
            </a:r>
            <a:r>
              <a:rPr lang="ru-RU" dirty="0"/>
              <a:t>ходьба с подниманием рук на вдохе и опусканием на выдохе.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91" y="5052237"/>
            <a:ext cx="108585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949410"/>
            <a:ext cx="33909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12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>
                <a:solidFill>
                  <a:prstClr val="black"/>
                </a:solidFill>
              </a:rPr>
              <a:t>Комплексы упражнений для мальчиков и девочек 5-7 классов.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3222" y="1584087"/>
            <a:ext cx="156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Комплекс 3.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9547" y="1953419"/>
            <a:ext cx="85356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1.Поднимание </a:t>
            </a:r>
            <a:r>
              <a:rPr lang="ru-RU" dirty="0"/>
              <a:t>рук вверх с попеременным </a:t>
            </a:r>
            <a:r>
              <a:rPr lang="ru-RU" dirty="0" smtClean="0"/>
              <a:t>отставлением </a:t>
            </a:r>
            <a:r>
              <a:rPr lang="ru-RU" dirty="0"/>
              <a:t>правой и левой ноги назад, прогнуться.</a:t>
            </a:r>
          </a:p>
          <a:p>
            <a:r>
              <a:rPr lang="ru-RU" dirty="0" smtClean="0"/>
              <a:t>2.Вращение </a:t>
            </a:r>
            <a:r>
              <a:rPr lang="ru-RU" dirty="0"/>
              <a:t>согнутыми и прямыми руками.</a:t>
            </a:r>
          </a:p>
          <a:p>
            <a:r>
              <a:rPr lang="ru-RU" dirty="0" smtClean="0"/>
              <a:t>3.Попеременные </a:t>
            </a:r>
            <a:r>
              <a:rPr lang="ru-RU" dirty="0"/>
              <a:t>махи ногами с доставанием кистей выпрямленных вперед рук. Опорную ногу в колене не сгибать!</a:t>
            </a:r>
          </a:p>
          <a:p>
            <a:r>
              <a:rPr lang="ru-RU" dirty="0" smtClean="0"/>
              <a:t>4.Пружинистые </a:t>
            </a:r>
            <a:r>
              <a:rPr lang="ru-RU" dirty="0"/>
              <a:t>наклоны вперед в седе с </a:t>
            </a:r>
            <a:r>
              <a:rPr lang="ru-RU" dirty="0" smtClean="0"/>
              <a:t>прямыми </a:t>
            </a:r>
            <a:r>
              <a:rPr lang="ru-RU" dirty="0"/>
              <a:t>ногами.</a:t>
            </a:r>
          </a:p>
          <a:p>
            <a:r>
              <a:rPr lang="ru-RU" dirty="0" smtClean="0"/>
              <a:t>5.Прогибание </a:t>
            </a:r>
            <a:r>
              <a:rPr lang="ru-RU" dirty="0"/>
              <a:t>в упоре лежа сзади.</a:t>
            </a:r>
          </a:p>
          <a:p>
            <a:r>
              <a:rPr lang="ru-RU" dirty="0" smtClean="0"/>
              <a:t>6.Переход </a:t>
            </a:r>
            <a:r>
              <a:rPr lang="ru-RU" dirty="0"/>
              <a:t>прыжком из упора присев в упор лежа, колени при прыжке не разводить.</a:t>
            </a:r>
          </a:p>
          <a:p>
            <a:r>
              <a:rPr lang="ru-RU" dirty="0" smtClean="0"/>
              <a:t>7.Поднимание </a:t>
            </a:r>
            <a:r>
              <a:rPr lang="ru-RU" dirty="0"/>
              <a:t>и опускание ног лежа на спине.</a:t>
            </a:r>
          </a:p>
          <a:p>
            <a:r>
              <a:rPr lang="ru-RU" dirty="0" smtClean="0"/>
              <a:t>8.Прыжки </a:t>
            </a:r>
            <a:r>
              <a:rPr lang="ru-RU" dirty="0"/>
              <a:t>с хлопками рук над головой.</a:t>
            </a:r>
          </a:p>
          <a:p>
            <a:r>
              <a:rPr lang="ru-RU" dirty="0" smtClean="0"/>
              <a:t>9.Спокойная </a:t>
            </a:r>
            <a:r>
              <a:rPr lang="ru-RU" dirty="0"/>
              <a:t>ходьба.</a:t>
            </a:r>
          </a:p>
          <a:p>
            <a:r>
              <a:rPr lang="ru-RU" dirty="0"/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3774" y="4994912"/>
            <a:ext cx="16383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2864" y="4918713"/>
            <a:ext cx="2895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523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Комплексы упражнений для мальчиков и девочек 5-7 классов.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5901" y="1790753"/>
            <a:ext cx="156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Комплекс </a:t>
            </a:r>
            <a:r>
              <a:rPr lang="ru-RU" dirty="0" smtClean="0"/>
              <a:t>4.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5901" y="2188737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1.Потягивание </a:t>
            </a:r>
            <a:r>
              <a:rPr lang="ru-RU" dirty="0"/>
              <a:t>с палкой в руках и </a:t>
            </a:r>
            <a:r>
              <a:rPr lang="ru-RU" dirty="0" smtClean="0"/>
              <a:t>попеременным </a:t>
            </a:r>
            <a:r>
              <a:rPr lang="ru-RU" dirty="0"/>
              <a:t>отставлением левой и правой ноги назад.</a:t>
            </a:r>
          </a:p>
          <a:p>
            <a:r>
              <a:rPr lang="ru-RU" dirty="0" smtClean="0"/>
              <a:t>2.Наклоны </a:t>
            </a:r>
            <a:r>
              <a:rPr lang="ru-RU" dirty="0"/>
              <a:t>в сторону с палкой. Ноги на ширине плеч.</a:t>
            </a:r>
          </a:p>
          <a:p>
            <a:r>
              <a:rPr lang="ru-RU" dirty="0" smtClean="0"/>
              <a:t>3.Повороты </a:t>
            </a:r>
            <a:r>
              <a:rPr lang="ru-RU" dirty="0"/>
              <a:t>туловища влево и вправо, руки с палкой вверх.</a:t>
            </a:r>
          </a:p>
          <a:p>
            <a:r>
              <a:rPr lang="ru-RU" dirty="0" smtClean="0"/>
              <a:t>4.Перешагивание </a:t>
            </a:r>
            <a:r>
              <a:rPr lang="ru-RU" dirty="0"/>
              <a:t>через палку левой и правой ногой.</a:t>
            </a:r>
          </a:p>
          <a:p>
            <a:r>
              <a:rPr lang="ru-RU" dirty="0" smtClean="0"/>
              <a:t>5.Махи </a:t>
            </a:r>
            <a:r>
              <a:rPr lang="ru-RU" dirty="0"/>
              <a:t>ногами с доставанием палки, </a:t>
            </a:r>
            <a:r>
              <a:rPr lang="ru-RU" dirty="0" smtClean="0"/>
              <a:t>удерживаемой </a:t>
            </a:r>
            <a:r>
              <a:rPr lang="ru-RU" dirty="0"/>
              <a:t>в вытянутых вперед руках.</a:t>
            </a:r>
          </a:p>
          <a:p>
            <a:r>
              <a:rPr lang="ru-RU" dirty="0" smtClean="0"/>
              <a:t>6.Прыжки </a:t>
            </a:r>
            <a:r>
              <a:rPr lang="ru-RU" dirty="0"/>
              <a:t>ноги врозь — ноги вместе с </a:t>
            </a:r>
            <a:r>
              <a:rPr lang="ru-RU" dirty="0" smtClean="0"/>
              <a:t>одновременным </a:t>
            </a:r>
            <a:r>
              <a:rPr lang="ru-RU" dirty="0"/>
              <a:t>движением рук вверх-вниз с палкой.</a:t>
            </a:r>
          </a:p>
          <a:p>
            <a:r>
              <a:rPr lang="ru-RU" dirty="0" smtClean="0"/>
              <a:t>7.Ходьба </a:t>
            </a:r>
            <a:r>
              <a:rPr lang="ru-RU" dirty="0"/>
              <a:t>на месте, палка за плечами. </a:t>
            </a:r>
            <a:r>
              <a:rPr lang="ru-RU" dirty="0" smtClean="0"/>
              <a:t>Удерживать </a:t>
            </a:r>
            <a:r>
              <a:rPr lang="ru-RU" dirty="0"/>
              <a:t>правильную осанку.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131" y="5198888"/>
            <a:ext cx="11049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6031" y="5060776"/>
            <a:ext cx="20383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8974" y="5051059"/>
            <a:ext cx="13620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616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1570" y="116632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>
                <a:solidFill>
                  <a:prstClr val="black"/>
                </a:solidFill>
              </a:rPr>
              <a:t>Комплексы упражнений для мальчиков и девочек 5-7 классов.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25214"/>
            <a:ext cx="156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Комплекс </a:t>
            </a:r>
            <a:r>
              <a:rPr lang="ru-RU" dirty="0" smtClean="0">
                <a:solidFill>
                  <a:prstClr val="black"/>
                </a:solidFill>
              </a:rPr>
              <a:t>5.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894546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1.Потягивание </a:t>
            </a:r>
            <a:r>
              <a:rPr lang="ru-RU" dirty="0"/>
              <a:t>с подниманием палки вверх.</a:t>
            </a:r>
          </a:p>
          <a:p>
            <a:r>
              <a:rPr lang="ru-RU" dirty="0" smtClean="0"/>
              <a:t>2.Выпады </a:t>
            </a:r>
            <a:r>
              <a:rPr lang="ru-RU" dirty="0"/>
              <a:t>вперед попеременно правой и левой ногой, палку вверх, прогнуться.</a:t>
            </a:r>
          </a:p>
          <a:p>
            <a:r>
              <a:rPr lang="ru-RU" dirty="0" smtClean="0"/>
              <a:t>3.Повороты </a:t>
            </a:r>
            <a:r>
              <a:rPr lang="ru-RU" dirty="0"/>
              <a:t>и наклоны туловища с палкой на плечах.</a:t>
            </a:r>
          </a:p>
          <a:p>
            <a:r>
              <a:rPr lang="ru-RU" dirty="0" smtClean="0"/>
              <a:t>4.Перешагивание </a:t>
            </a:r>
            <a:r>
              <a:rPr lang="ru-RU" dirty="0"/>
              <a:t>через палку.</a:t>
            </a:r>
          </a:p>
          <a:p>
            <a:r>
              <a:rPr lang="ru-RU" dirty="0" smtClean="0"/>
              <a:t>5.В </a:t>
            </a:r>
            <a:r>
              <a:rPr lang="ru-RU" dirty="0"/>
              <a:t>положении лежа на спине, руки перед собой. Перенос ног через палку.</a:t>
            </a:r>
          </a:p>
          <a:p>
            <a:r>
              <a:rPr lang="ru-RU" dirty="0" smtClean="0"/>
              <a:t>6.Приседания</a:t>
            </a:r>
            <a:r>
              <a:rPr lang="ru-RU" dirty="0"/>
              <a:t>, руки с палкой вверх.</a:t>
            </a:r>
          </a:p>
          <a:p>
            <a:r>
              <a:rPr lang="ru-RU" dirty="0" smtClean="0"/>
              <a:t>7.Выкруты </a:t>
            </a:r>
            <a:r>
              <a:rPr lang="ru-RU" dirty="0"/>
              <a:t>с палкой, удерживаемой широким хватом. Постепенно с развитием гибкости суставов уменьшайте расстояние между руками.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0671" y="4395957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8.Прыжки </a:t>
            </a:r>
            <a:r>
              <a:rPr lang="ru-RU" dirty="0"/>
              <a:t>через палку, лежащую на полу, вперед и назад.</a:t>
            </a:r>
          </a:p>
          <a:p>
            <a:r>
              <a:rPr lang="ru-RU" dirty="0" smtClean="0"/>
              <a:t>9.Ходьба </a:t>
            </a:r>
            <a:r>
              <a:rPr lang="ru-RU" dirty="0"/>
              <a:t>на месте, палка к плечу.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89198"/>
            <a:ext cx="47434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771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>
                <a:solidFill>
                  <a:prstClr val="black"/>
                </a:solidFill>
              </a:rPr>
              <a:t>Комплексы упражнений для мальчиков и девочек 5-7 классов.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7112" y="1730773"/>
            <a:ext cx="156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Комплекс </a:t>
            </a:r>
            <a:r>
              <a:rPr lang="ru-RU" dirty="0" smtClean="0"/>
              <a:t>6.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100105"/>
            <a:ext cx="4884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1.Потягивание </a:t>
            </a:r>
            <a:r>
              <a:rPr lang="ru-RU" dirty="0"/>
              <a:t>со сложенной скакалкой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2.Наклоны </a:t>
            </a:r>
            <a:r>
              <a:rPr lang="ru-RU" dirty="0"/>
              <a:t>в стороны, руки вверх.</a:t>
            </a:r>
          </a:p>
          <a:p>
            <a:r>
              <a:rPr lang="ru-RU" dirty="0" smtClean="0"/>
              <a:t>3.Наклоны</a:t>
            </a:r>
            <a:r>
              <a:rPr lang="ru-RU" dirty="0"/>
              <a:t>, руки отвести как можно больше назад-вверх, прогнуться.</a:t>
            </a:r>
          </a:p>
          <a:p>
            <a:r>
              <a:rPr lang="ru-RU" dirty="0" smtClean="0"/>
              <a:t>4.Последовательное </a:t>
            </a:r>
            <a:r>
              <a:rPr lang="ru-RU" dirty="0"/>
              <a:t>поднимание носков и пяток с продеванием скакалки под ступнями ног назад и вперед.</a:t>
            </a:r>
          </a:p>
          <a:p>
            <a:r>
              <a:rPr lang="ru-RU" dirty="0" smtClean="0"/>
              <a:t>5.Приседания</a:t>
            </a:r>
            <a:r>
              <a:rPr lang="ru-RU" dirty="0"/>
              <a:t>, руки вперед, скакалка под </a:t>
            </a:r>
            <a:r>
              <a:rPr lang="ru-RU" dirty="0" smtClean="0"/>
              <a:t>ступнями </a:t>
            </a:r>
            <a:r>
              <a:rPr lang="ru-RU" dirty="0"/>
              <a:t>ног.</a:t>
            </a:r>
          </a:p>
          <a:p>
            <a:r>
              <a:rPr lang="ru-RU" dirty="0" smtClean="0"/>
              <a:t>6.Удержание </a:t>
            </a:r>
            <a:r>
              <a:rPr lang="ru-RU" dirty="0"/>
              <a:t>равновесия на одной, затем на другой ноге. Прогнуться, ногу стараться поднять как можно выше.</a:t>
            </a:r>
          </a:p>
          <a:p>
            <a:r>
              <a:rPr lang="ru-RU" dirty="0" smtClean="0"/>
              <a:t>7.Прыжки </a:t>
            </a:r>
            <a:r>
              <a:rPr lang="ru-RU" dirty="0"/>
              <a:t>на обеих ногах, вращая скакалку вперед.</a:t>
            </a:r>
          </a:p>
          <a:p>
            <a:r>
              <a:rPr lang="ru-RU" dirty="0" smtClean="0"/>
              <a:t>8.Ходьба </a:t>
            </a:r>
            <a:r>
              <a:rPr lang="ru-RU" dirty="0"/>
              <a:t>на месте.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2471" y="2420888"/>
            <a:ext cx="3963487" cy="319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917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125</TotalTime>
  <Words>1282</Words>
  <Application>Microsoft Office PowerPoint</Application>
  <PresentationFormat>Экран (4:3)</PresentationFormat>
  <Paragraphs>134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УТРЕННЯЯ ГИМНАСТИКА</vt:lpstr>
      <vt:lpstr>ПРАВИЛА ВЫПОЛНЕНИЯ УТРЕННЕЙ ГИМНАСТИКИ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УТРЕННЯЯ ГИМНАСТИКА</dc:title>
  <dc:creator>Анастасия</dc:creator>
  <cp:lastModifiedBy>Admin</cp:lastModifiedBy>
  <cp:revision>14</cp:revision>
  <dcterms:created xsi:type="dcterms:W3CDTF">2012-02-05T17:49:50Z</dcterms:created>
  <dcterms:modified xsi:type="dcterms:W3CDTF">2012-02-18T06:52:39Z</dcterms:modified>
</cp:coreProperties>
</file>