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Краевые линии роста волос, деление на зоны</a:t>
            </a:r>
            <a:endParaRPr lang="ru-RU" sz="5400" b="1" i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Краевые линии роста волос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85926"/>
            <a:ext cx="4964912" cy="478634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1-Лобный выступ;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2-лобная выемка;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3-височный выступ;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4-височная выемка;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 висок;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6- заушная раковина;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7- шейный угол;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8- линия шеи 9краевая линия роста волос на шее)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р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03888" y="1714488"/>
            <a:ext cx="3082954" cy="464347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Краевая линия роста волос на шее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285992"/>
            <a:ext cx="4217224" cy="40104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а)прямая линия  с прямым шейным углом;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б)прямая линия с закругленным шейным углом;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в)рост волос в косичку;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образный рост волос;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р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214554"/>
            <a:ext cx="4214843" cy="38576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Деление на зоны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р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214422"/>
            <a:ext cx="8358246" cy="53578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785818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ВИДЫ ПРОБОРОВ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64360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Сагиттальный(центральный вертикальный)- от центра лба до середины шеи;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Сегментальный- от одного до другого уха через наивысшую точку головы, делит  волосы на фронтальную и затылочную зону;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Радиальный- исходит из одной точки(как правило из наивысшей)и делит волосяной покров на сектора;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Горизонтальный- проборы параллельны линии горизонта;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Вертикальные- проборы перпендикулярны линии горизонта;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Диагональные- могут быть лицевыми(линия падения направлена к лицу) и затылочными(линия падения направлена к затылку);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Круговые- проводятся по окружности головы;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357298"/>
            <a:ext cx="7772400" cy="100013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162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Краевые линии роста волос, деление на зоны</vt:lpstr>
      <vt:lpstr>Краевые линии роста волос</vt:lpstr>
      <vt:lpstr>Краевая линия роста волос на шее</vt:lpstr>
      <vt:lpstr>Деление на зоны</vt:lpstr>
      <vt:lpstr>ВИДЫ ПРОБОРОВ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Краевые линии роста волос, деление на зоны</dc:title>
  <cp:lastModifiedBy>Valued eMachines Customer</cp:lastModifiedBy>
  <cp:revision>5</cp:revision>
  <dcterms:modified xsi:type="dcterms:W3CDTF">2014-11-30T10:04:12Z</dcterms:modified>
</cp:coreProperties>
</file>