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2" d="100"/>
          <a:sy n="42" d="100"/>
        </p:scale>
        <p:origin x="-132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30.11.2014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2" name="Прямоугольник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Прямоугольник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Прямоугольник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Прямоугольник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56" name="Прямоугольник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Прямоугольник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Прямоугольник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Прямоугольник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30.11.2014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30.11.2014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30.11.2014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олилиния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Полилиния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Полилиния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Полилиния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Полилиния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Полилиния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Полилиния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Полилиния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Полилиния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Полилиния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Полилиния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Полилиния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Полилиния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Полилиния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30.11.2014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Прямоугольник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Прямоугольник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30.11.2014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Прямоугольник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30.11.2014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Прямоугольник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Прямоугольник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Прямоугольник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Прямоугольник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30.11.2014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30.11.2014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30.11.2014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Группа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Прямая соединительная линия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Прямая соединительная линия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Прямая соединительная линия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grpSp>
        <p:nvGrpSpPr>
          <p:cNvPr id="14" name="Группа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Прямая соединительная линия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Прямая соединительная линия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Прямая соединительная линия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Группа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Прямая соединительная линия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Прямая соединительная линия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Прямая соединительная линия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30.11.2014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Прямоугольник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30.11.2014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5400" b="1" i="1" dirty="0" smtClean="0">
                <a:solidFill>
                  <a:schemeClr val="tx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Краевые линии роста волос, деление на зоны</a:t>
            </a:r>
            <a:endParaRPr lang="ru-RU" sz="5400" b="1" i="1" dirty="0">
              <a:solidFill>
                <a:schemeClr val="tx1">
                  <a:lumMod val="9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i="1" dirty="0" smtClean="0"/>
              <a:t>Краевые линии роста волос</a:t>
            </a:r>
            <a:endParaRPr lang="ru-RU" i="1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64344" y="1785926"/>
            <a:ext cx="4964912" cy="4786346"/>
          </a:xfrm>
        </p:spPr>
        <p:txBody>
          <a:bodyPr/>
          <a:lstStyle/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1-Лобный выступ;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2-лобная выемка;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3-височный выступ;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4-височная выемка;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5- висок;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6- заушная раковина;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7- шейный угол;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8- линия шеи 9краевая линия роста волос на шее)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Содержимое 4" descr="кр2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5703888" y="1714488"/>
            <a:ext cx="3082954" cy="4643470"/>
          </a:xfr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42918"/>
            <a:ext cx="8229600" cy="1071570"/>
          </a:xfrm>
        </p:spPr>
        <p:txBody>
          <a:bodyPr/>
          <a:lstStyle/>
          <a:p>
            <a:pPr algn="ctr"/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Краевая линия роста волос на шее</a:t>
            </a:r>
            <a:endParaRPr lang="ru-RU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285720" y="2285992"/>
            <a:ext cx="4217224" cy="4010472"/>
          </a:xfrm>
        </p:spPr>
        <p:txBody>
          <a:bodyPr/>
          <a:lstStyle/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а)прямая линия  с прямым шейным углом;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б)прямая линия с закругленным шейным углом;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в)рост волос в косичку;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г)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образный рост волос;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Содержимое 4" descr="кр6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643438" y="2214554"/>
            <a:ext cx="4214843" cy="3857652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Деление на зоны</a:t>
            </a:r>
            <a:endParaRPr lang="ru-RU" b="1" i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Содержимое 3" descr="кр4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500034" y="1214422"/>
            <a:ext cx="8358246" cy="5357850"/>
          </a:xfr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285728"/>
            <a:ext cx="8329642" cy="785818"/>
          </a:xfrm>
        </p:spPr>
        <p:txBody>
          <a:bodyPr/>
          <a:lstStyle/>
          <a:p>
            <a:pPr algn="ctr"/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ВИДЫ ПРОБОРОВ</a:t>
            </a:r>
            <a:endParaRPr lang="ru-RU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928670"/>
            <a:ext cx="8329642" cy="5643602"/>
          </a:xfrm>
        </p:spPr>
        <p:txBody>
          <a:bodyPr>
            <a:normAutofit lnSpcReduction="10000"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Сагиттальный(центральный вертикальный)- от центра лба до середины шеи;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Сегментальный- от одного до другого уха через наивысшую точку головы, делит  волосы на фронтальную и затылочную зону;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Радиальный- исходит из одной точки(как правило из наивысшей)и делит волосяной покров на сектора;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Горизонтальный- проборы параллельны линии горизонта;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Вертикальные- проборы перпендикулярны линии горизонта;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Диагональные- могут быть лицевыми(линия падения направлена к лицу) и затылочными(линия падения направлена к затылку);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Круговые- проводятся по окружности головы;</a:t>
            </a: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1357298"/>
            <a:ext cx="7772400" cy="1000132"/>
          </a:xfrm>
        </p:spPr>
        <p:txBody>
          <a:bodyPr/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СПАСИБО ЗА ВНИМАНИЕ!!!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Метро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Метро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Метро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15</TotalTime>
  <Words>162</Words>
  <Application>Microsoft Office PowerPoint</Application>
  <PresentationFormat>Экран (4:3)</PresentationFormat>
  <Paragraphs>25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Метро</vt:lpstr>
      <vt:lpstr>Краевые линии роста волос, деление на зоны</vt:lpstr>
      <vt:lpstr>Краевые линии роста волос</vt:lpstr>
      <vt:lpstr>Краевая линия роста волос на шее</vt:lpstr>
      <vt:lpstr>Деление на зоны</vt:lpstr>
      <vt:lpstr>ВИДЫ ПРОБОРОВ</vt:lpstr>
      <vt:lpstr>СПАСИБО ЗА ВНИМАНИЕ!!!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Краевые линии роста волос, деление на зоны</dc:title>
  <cp:lastModifiedBy>Valued eMachines Customer</cp:lastModifiedBy>
  <cp:revision>5</cp:revision>
  <dcterms:modified xsi:type="dcterms:W3CDTF">2014-11-30T10:04:12Z</dcterms:modified>
</cp:coreProperties>
</file>