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Массаж головы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2902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СПАСИБО ЗА ВНИМАНИЕ!!!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Что такое массаж?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fontScale="92500"/>
          </a:bodyPr>
          <a:lstStyle/>
          <a:p>
            <a:r>
              <a:rPr lang="ru-RU" sz="3600" dirty="0" smtClean="0"/>
              <a:t>Массаж (от фр.</a:t>
            </a:r>
            <a:r>
              <a:rPr lang="en-US" sz="3600" dirty="0" smtClean="0"/>
              <a:t> massage-</a:t>
            </a:r>
            <a:r>
              <a:rPr lang="ru-RU" sz="3600" dirty="0" smtClean="0"/>
              <a:t> «растирать»</a:t>
            </a:r>
            <a:r>
              <a:rPr lang="en-US" sz="3600" dirty="0" smtClean="0"/>
              <a:t>)- </a:t>
            </a:r>
            <a:r>
              <a:rPr lang="ru-RU" sz="3600" dirty="0" smtClean="0"/>
              <a:t>один из  древнейших способов лечебного воздействия. Суть массажа состоит в том ,что ,разминая кожу и подкожные ткани, мы улучшаем  работу подкожных потовых и сальных желез, кровеносных сосудов, мышц, активизируем окончания нервов, повышаем тонус всего организма.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Цели массажа головы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Улучшить состояние волос</a:t>
            </a:r>
          </a:p>
          <a:p>
            <a:r>
              <a:rPr lang="ru-RU" sz="3600" dirty="0" smtClean="0"/>
              <a:t>Усилить рост волос</a:t>
            </a:r>
          </a:p>
          <a:p>
            <a:r>
              <a:rPr lang="ru-RU" sz="3600" dirty="0" smtClean="0"/>
              <a:t>Улучшить кровообращение</a:t>
            </a:r>
          </a:p>
          <a:p>
            <a:r>
              <a:rPr lang="ru-RU" sz="3600" dirty="0" smtClean="0"/>
              <a:t>Избавиться от перхоти</a:t>
            </a:r>
          </a:p>
          <a:p>
            <a:r>
              <a:rPr lang="ru-RU" sz="3600" dirty="0" smtClean="0"/>
              <a:t>Укрепить корни волос</a:t>
            </a:r>
          </a:p>
          <a:p>
            <a:r>
              <a:rPr lang="ru-RU" sz="3600" dirty="0" smtClean="0"/>
              <a:t>Улучшить работу сальных желез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Показания к массажу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5329246" cy="492618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Профилактика выпадения волос</a:t>
            </a:r>
          </a:p>
          <a:p>
            <a:r>
              <a:rPr lang="ru-RU" sz="3200" dirty="0" smtClean="0"/>
              <a:t>Нарушение деятельности сальных желез</a:t>
            </a:r>
          </a:p>
          <a:p>
            <a:r>
              <a:rPr lang="ru-RU" sz="3200" dirty="0" smtClean="0"/>
              <a:t>Гипотония(пониженное артериальное давление)</a:t>
            </a:r>
          </a:p>
          <a:p>
            <a:r>
              <a:rPr lang="ru-RU" sz="3200" dirty="0" smtClean="0"/>
              <a:t>Укрепление коней волос</a:t>
            </a:r>
          </a:p>
          <a:p>
            <a:r>
              <a:rPr lang="ru-RU" sz="3200" dirty="0" smtClean="0"/>
              <a:t>Общая релаксация клиента</a:t>
            </a:r>
            <a:endParaRPr lang="ru-RU" sz="3200" dirty="0"/>
          </a:p>
        </p:txBody>
      </p:sp>
      <p:pic>
        <p:nvPicPr>
          <p:cNvPr id="5" name="Содержимое 4" descr="массаж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929322" y="1928802"/>
            <a:ext cx="2928958" cy="421484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/>
          <a:lstStyle/>
          <a:p>
            <a:r>
              <a:rPr lang="ru-RU" dirty="0" smtClean="0"/>
              <a:t>Противопоказания к массажу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71612"/>
            <a:ext cx="4972056" cy="4783313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Наличие кожных заболеваний</a:t>
            </a:r>
          </a:p>
          <a:p>
            <a:r>
              <a:rPr lang="ru-RU" sz="2800" dirty="0" smtClean="0"/>
              <a:t>Сильное выпадение волос</a:t>
            </a:r>
          </a:p>
          <a:p>
            <a:r>
              <a:rPr lang="ru-RU" sz="2800" dirty="0" smtClean="0"/>
              <a:t>Гипертония(повышенное артериальное давление)</a:t>
            </a:r>
          </a:p>
          <a:p>
            <a:r>
              <a:rPr lang="ru-RU" sz="2800" dirty="0" smtClean="0"/>
              <a:t>Нервные заболевания и травмы головы</a:t>
            </a:r>
          </a:p>
          <a:p>
            <a:r>
              <a:rPr lang="ru-RU" sz="2800" dirty="0" smtClean="0"/>
              <a:t>Грибковые заболевания</a:t>
            </a:r>
          </a:p>
          <a:p>
            <a:r>
              <a:rPr lang="ru-RU" sz="2800" dirty="0" smtClean="0"/>
              <a:t>Открытые раны кожного покрова головы</a:t>
            </a:r>
            <a:endParaRPr lang="ru-RU" sz="2800" dirty="0"/>
          </a:p>
        </p:txBody>
      </p:sp>
      <p:pic>
        <p:nvPicPr>
          <p:cNvPr id="5" name="Содержимое 4" descr="массаж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43571" y="1928802"/>
            <a:ext cx="3214710" cy="435771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Технологии выполнения 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массаж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500174"/>
            <a:ext cx="4429156" cy="507209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Технология выполнения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массаж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142985"/>
            <a:ext cx="5000660" cy="492922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Общие правила массажа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972056" cy="5140503"/>
          </a:xfrm>
        </p:spPr>
        <p:txBody>
          <a:bodyPr/>
          <a:lstStyle/>
          <a:p>
            <a:r>
              <a:rPr lang="ru-RU" dirty="0" smtClean="0"/>
              <a:t>Не растирать поверхностно кожу, а придавливая ее к кости и только после этого сдвигать круговыми или прямыми движениями, словно прощупывая, разминая и растирая ,всё время ощущая кость.</a:t>
            </a:r>
          </a:p>
          <a:p>
            <a:r>
              <a:rPr lang="ru-RU" dirty="0" smtClean="0"/>
              <a:t>Начинать с легких поглаживающих движений</a:t>
            </a:r>
          </a:p>
          <a:p>
            <a:r>
              <a:rPr lang="ru-RU" dirty="0" smtClean="0"/>
              <a:t>Первые массажи должны быть короткими и легкими</a:t>
            </a:r>
          </a:p>
          <a:p>
            <a:endParaRPr lang="ru-RU" dirty="0"/>
          </a:p>
        </p:txBody>
      </p:sp>
      <p:pic>
        <p:nvPicPr>
          <p:cNvPr id="5" name="Содержимое 4" descr="массаж 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43570" y="1928802"/>
            <a:ext cx="3143272" cy="457203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Особенности массажа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Большое значение имеет ритмичность</a:t>
            </a:r>
          </a:p>
          <a:p>
            <a:r>
              <a:rPr lang="ru-RU" sz="3200" dirty="0" smtClean="0"/>
              <a:t>Нельзя начинать массаж очень энергично и обрывать его внезапно</a:t>
            </a:r>
          </a:p>
          <a:p>
            <a:r>
              <a:rPr lang="ru-RU" sz="3200" dirty="0" smtClean="0"/>
              <a:t>После массажа необходимо отдыхать 10-15 минут(даже если после массажа предстоит мытье головы)</a:t>
            </a:r>
          </a:p>
          <a:p>
            <a:r>
              <a:rPr lang="ru-RU" sz="3200" dirty="0" smtClean="0"/>
              <a:t>Не рекомендуется массаж головы чаще 2х раз в неделю</a:t>
            </a:r>
          </a:p>
          <a:p>
            <a:r>
              <a:rPr lang="ru-RU" sz="3200" dirty="0" smtClean="0"/>
              <a:t>Выполняется только на чистые влажные волосы с лечебными препаратами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227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Массаж головы</vt:lpstr>
      <vt:lpstr>Что такое массаж?</vt:lpstr>
      <vt:lpstr>Цели массажа головы</vt:lpstr>
      <vt:lpstr>Показания к массажу</vt:lpstr>
      <vt:lpstr>Противопоказания к массажу</vt:lpstr>
      <vt:lpstr>Технологии выполнения </vt:lpstr>
      <vt:lpstr>Технология выполнения</vt:lpstr>
      <vt:lpstr>Общие правила массажа</vt:lpstr>
      <vt:lpstr>Особенности массажа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Массаж головы</dc:title>
  <cp:lastModifiedBy>Valued eMachines Customer</cp:lastModifiedBy>
  <cp:revision>8</cp:revision>
  <dcterms:modified xsi:type="dcterms:W3CDTF">2014-11-29T19:34:22Z</dcterms:modified>
</cp:coreProperties>
</file>