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33400"/>
            <a:ext cx="7615044" cy="2868168"/>
          </a:xfrm>
        </p:spPr>
        <p:txBody>
          <a:bodyPr/>
          <a:lstStyle/>
          <a:p>
            <a:pPr algn="ctr"/>
            <a:r>
              <a:rPr lang="ru-RU" sz="6600" i="1" dirty="0" smtClean="0"/>
              <a:t>МЫТЬЕ ГОЛОВЫ</a:t>
            </a:r>
            <a:endParaRPr lang="ru-RU" sz="66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3429000"/>
            <a:ext cx="7215238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4382"/>
          </a:xfrm>
        </p:spPr>
        <p:txBody>
          <a:bodyPr/>
          <a:lstStyle/>
          <a:p>
            <a:pPr algn="ctr"/>
            <a:r>
              <a:rPr lang="ru-RU" i="1" dirty="0" smtClean="0"/>
              <a:t>ЦЕЛИ МЫТЬЯ ГОЛОВЫ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2056" cy="452596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Гигиеническая- удаление загрязнения с поверхности волос и кожи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Деформационную- удаление следов предыдущей прически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Подготовительную- размягчение внешнего чешуйчатого слоя волос</a:t>
            </a:r>
          </a:p>
        </p:txBody>
      </p:sp>
      <p:pic>
        <p:nvPicPr>
          <p:cNvPr id="5" name="Содержимое 4" descr="мыт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643570" y="1714488"/>
            <a:ext cx="3214710" cy="428628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4382"/>
          </a:xfrm>
        </p:spPr>
        <p:txBody>
          <a:bodyPr/>
          <a:lstStyle/>
          <a:p>
            <a:pPr algn="ctr"/>
            <a:r>
              <a:rPr lang="ru-RU" b="0" i="1" dirty="0" smtClean="0"/>
              <a:t>Гигиеническая цель</a:t>
            </a:r>
            <a:endParaRPr lang="ru-RU" b="0" i="1" dirty="0"/>
          </a:p>
        </p:txBody>
      </p:sp>
      <p:pic>
        <p:nvPicPr>
          <p:cNvPr id="5" name="Содержимое 4" descr="мыт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714488"/>
            <a:ext cx="3017867" cy="450059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8992" y="1285860"/>
            <a:ext cx="5357850" cy="521497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Удаление налетов пыли а также жира ,выделяемого сальными железами головы.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Жирные волосы плохо поддаются обработке ,так как жир покрывает тонким налетом чешуйчатый  слой, закрывает поры и тормозит проникновение в волосы средств окраски, завивки и укладки. Подготовительная операция.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22944"/>
          </a:xfrm>
        </p:spPr>
        <p:txBody>
          <a:bodyPr/>
          <a:lstStyle/>
          <a:p>
            <a:pPr algn="ctr"/>
            <a:r>
              <a:rPr lang="ru-RU" b="0" i="1" dirty="0" smtClean="0"/>
              <a:t>Деформационная цель</a:t>
            </a:r>
            <a:endParaRPr lang="ru-RU" b="0" i="1" dirty="0"/>
          </a:p>
        </p:txBody>
      </p:sp>
      <p:pic>
        <p:nvPicPr>
          <p:cNvPr id="5" name="Содержимое 4" descr="мыт1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1571612"/>
            <a:ext cx="3500461" cy="471490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9058" y="1643050"/>
            <a:ext cx="4929222" cy="4714908"/>
          </a:xfrm>
        </p:spPr>
        <p:txBody>
          <a:bodyPr>
            <a:noAutofit/>
          </a:bodyPr>
          <a:lstStyle/>
          <a:p>
            <a:pPr lvl="1"/>
            <a:r>
              <a:rPr lang="ru-RU" sz="2800" dirty="0" smtClean="0">
                <a:solidFill>
                  <a:schemeClr val="tx1"/>
                </a:solidFill>
              </a:rPr>
              <a:t>Волосы сохраняют следы предыдущей укладки или определенную форму от головных уборов и для устранения подобных дефектов волос необходимо сначала вымыть и расчесать.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65820"/>
          </a:xfrm>
        </p:spPr>
        <p:txBody>
          <a:bodyPr/>
          <a:lstStyle/>
          <a:p>
            <a:pPr algn="ctr"/>
            <a:r>
              <a:rPr lang="ru-RU" b="0" i="1" dirty="0" smtClean="0"/>
              <a:t>Подготовительная цель</a:t>
            </a:r>
            <a:endParaRPr lang="ru-RU" b="0" i="1" dirty="0"/>
          </a:p>
        </p:txBody>
      </p:sp>
      <p:pic>
        <p:nvPicPr>
          <p:cNvPr id="5" name="Содержимое 4" descr="мыт1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643050"/>
            <a:ext cx="3071834" cy="4643469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4393720" cy="4525963"/>
          </a:xfrm>
        </p:spPr>
        <p:txBody>
          <a:bodyPr/>
          <a:lstStyle/>
          <a:p>
            <a:r>
              <a:rPr lang="ru-RU" dirty="0" smtClean="0"/>
              <a:t>Размягчение внешнего чешуйчатого слоя волос при воздействии моющих средств ,способствующих быстрому и беспрепятственному их взаимодействию с другими химическими препаратами.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94382"/>
          </a:xfrm>
        </p:spPr>
        <p:txBody>
          <a:bodyPr/>
          <a:lstStyle/>
          <a:p>
            <a:pPr algn="ctr"/>
            <a:r>
              <a:rPr lang="ru-RU" b="0" i="1" dirty="0" smtClean="0">
                <a:solidFill>
                  <a:schemeClr val="tx2"/>
                </a:solidFill>
              </a:rPr>
              <a:t>Способы мытья головы</a:t>
            </a:r>
            <a:endParaRPr lang="ru-RU" b="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257676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а)наклон головы вперед- не требует специальных приспособлений- клиент наклоняет голову над раковиной.</a:t>
            </a:r>
          </a:p>
          <a:p>
            <a:pPr>
              <a:buNone/>
            </a:pPr>
            <a:r>
              <a:rPr lang="ru-RU" dirty="0" smtClean="0"/>
              <a:t>б) наклон головы назад- применяется социальная раковина с выемкой ,давая возможность плотно прижать шею, чтоб вода и составы не попадали на одежду и кожу.</a:t>
            </a:r>
          </a:p>
        </p:txBody>
      </p:sp>
      <p:pic>
        <p:nvPicPr>
          <p:cNvPr id="5" name="Содержимое 4" descr="мыт 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714488"/>
            <a:ext cx="3857622" cy="42862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043890" cy="642942"/>
          </a:xfrm>
        </p:spPr>
        <p:txBody>
          <a:bodyPr/>
          <a:lstStyle/>
          <a:p>
            <a:pPr algn="ctr"/>
            <a:r>
              <a:rPr lang="ru-RU" i="1" dirty="0" smtClean="0"/>
              <a:t>Выбор шампуня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5257808" cy="550072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Обычные- используют для косметических средств;</a:t>
            </a:r>
          </a:p>
          <a:p>
            <a:r>
              <a:rPr lang="ru-RU" sz="2000" dirty="0" smtClean="0"/>
              <a:t>Специальные- мягкого действия, для ежедневного использования. не разрушает кожу головы, улучшают внешний вид, нейтральный уровень </a:t>
            </a:r>
            <a:r>
              <a:rPr lang="ru-RU" sz="2000" dirty="0" err="1" smtClean="0"/>
              <a:t>Нр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Лечебные- для чувствительных и поврежденных волос и волос с перхотью, в них содержатся лечебные травы;</a:t>
            </a:r>
          </a:p>
          <a:p>
            <a:r>
              <a:rPr lang="ru-RU" sz="2000" dirty="0" smtClean="0"/>
              <a:t>Особого назначения- до или после химической завивки или окраски волос. нейтрализуют остатки  окислителя, укрепляют волосы и придают им прочность, закрывают чешуйки кутикулы и сохраняют цвет окрашенных волос.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мыт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8" y="1142984"/>
            <a:ext cx="3143272" cy="478634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i="1" dirty="0" smtClean="0"/>
              <a:t>Технология выполнения мытья головы</a:t>
            </a:r>
            <a:endParaRPr lang="ru-RU" b="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09843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Приготовить материал для мытья головы;</a:t>
            </a:r>
          </a:p>
          <a:p>
            <a:r>
              <a:rPr lang="ru-RU" sz="2000" dirty="0" smtClean="0"/>
              <a:t>Вымыть руки;</a:t>
            </a:r>
          </a:p>
          <a:p>
            <a:r>
              <a:rPr lang="ru-RU" sz="2000" dirty="0" smtClean="0"/>
              <a:t>Пригласить клиента в кресло;</a:t>
            </a:r>
          </a:p>
          <a:p>
            <a:r>
              <a:rPr lang="ru-RU" sz="2000" dirty="0" smtClean="0"/>
              <a:t>Шею клиента плотно укрывают полотенцем;</a:t>
            </a:r>
          </a:p>
          <a:p>
            <a:r>
              <a:rPr lang="ru-RU" sz="2000" dirty="0" smtClean="0"/>
              <a:t>Тщательно расчесывают волосы;</a:t>
            </a:r>
          </a:p>
          <a:p>
            <a:r>
              <a:rPr lang="ru-RU" sz="2000" dirty="0" smtClean="0"/>
              <a:t>Определяют тип волоса и  состояние ;</a:t>
            </a:r>
          </a:p>
          <a:p>
            <a:r>
              <a:rPr lang="ru-RU" sz="2000" dirty="0" smtClean="0"/>
              <a:t>Волосы тщательно смачивают водой;</a:t>
            </a:r>
          </a:p>
          <a:p>
            <a:r>
              <a:rPr lang="ru-RU" sz="2000" dirty="0" smtClean="0"/>
              <a:t>Наносят шампунь(предварительно нанося средство на ладошку а только потом на голову;</a:t>
            </a:r>
          </a:p>
          <a:p>
            <a:r>
              <a:rPr lang="ru-RU" sz="2000" dirty="0" smtClean="0"/>
              <a:t>Ровно наносят и легким кругообразным втирают подушечками пальцев;</a:t>
            </a:r>
          </a:p>
          <a:p>
            <a:r>
              <a:rPr lang="ru-RU" sz="2000" dirty="0" smtClean="0"/>
              <a:t>С появлением пены смывают водой (при необходимости повторяют);</a:t>
            </a:r>
          </a:p>
          <a:p>
            <a:r>
              <a:rPr lang="ru-RU" sz="2000" dirty="0" smtClean="0"/>
              <a:t>Удаляют пену ,тщательно промывая водой;</a:t>
            </a:r>
          </a:p>
          <a:p>
            <a:r>
              <a:rPr lang="ru-RU" sz="2000" dirty="0" smtClean="0"/>
              <a:t>Дальнейшая обработка волос зависит от  последующей операцией после мытья головы;</a:t>
            </a:r>
          </a:p>
          <a:p>
            <a:endParaRPr lang="ru-RU" sz="20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СПАСИБО ЗА ВНИМАНИЕ!!!</a:t>
            </a:r>
            <a:endParaRPr lang="ru-RU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87</TotalTime>
  <Words>331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МЫТЬЕ ГОЛОВЫ</vt:lpstr>
      <vt:lpstr>ЦЕЛИ МЫТЬЯ ГОЛОВЫ</vt:lpstr>
      <vt:lpstr>Гигиеническая цель</vt:lpstr>
      <vt:lpstr>Деформационная цель</vt:lpstr>
      <vt:lpstr>Подготовительная цель</vt:lpstr>
      <vt:lpstr>Способы мытья головы</vt:lpstr>
      <vt:lpstr>Выбор шампуня</vt:lpstr>
      <vt:lpstr>Технология выполнения мытья головы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МЫТЬЕ ГОЛОВЫ</dc:title>
  <cp:lastModifiedBy>Valued eMachines Customer</cp:lastModifiedBy>
  <cp:revision>12</cp:revision>
  <dcterms:modified xsi:type="dcterms:W3CDTF">2014-11-29T19:35:54Z</dcterms:modified>
</cp:coreProperties>
</file>