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65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2800" b="1" i="1" dirty="0" smtClean="0"/>
              <a:t>Виды инструментов</a:t>
            </a:r>
            <a:endParaRPr lang="ru-RU" sz="2800" b="1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u="sng" dirty="0" smtClean="0">
                <a:solidFill>
                  <a:schemeClr val="accent1">
                    <a:lumMod val="50000"/>
                  </a:schemeClr>
                </a:solidFill>
              </a:rPr>
              <a:t>Основные приемы владения инструментом</a:t>
            </a:r>
            <a:endParaRPr lang="ru-RU" b="1" i="1" u="sng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48272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/>
              <a:t>Пульверизатор- для смачивания волос при стрижки и укладке, а так же нанесения различных лосьонов.</a:t>
            </a:r>
          </a:p>
          <a:p>
            <a:r>
              <a:rPr lang="ru-RU" sz="2000" dirty="0" smtClean="0"/>
              <a:t>Мисочки- для приготовления красителей, фиксажа для химической завивки и других средств по уходу за волосами;</a:t>
            </a:r>
          </a:p>
          <a:p>
            <a:r>
              <a:rPr lang="ru-RU" sz="2000" dirty="0" smtClean="0"/>
              <a:t>Кисточки- для разведения и нанесения красителей и др. препаратов;</a:t>
            </a:r>
          </a:p>
          <a:p>
            <a:r>
              <a:rPr lang="ru-RU" sz="2000" dirty="0" smtClean="0"/>
              <a:t>Шейкер- для смешивания красителей;</a:t>
            </a:r>
          </a:p>
          <a:p>
            <a:r>
              <a:rPr lang="ru-RU" sz="2000" dirty="0" smtClean="0"/>
              <a:t>Губки- для нанесения хим. Состава и фиксажа;</a:t>
            </a:r>
          </a:p>
          <a:p>
            <a:r>
              <a:rPr lang="ru-RU" sz="2000" dirty="0" smtClean="0"/>
              <a:t>Зажимы пластмассовые и металлические- для разделения волос на зоны и пряди при стрижке и укладке, лечение и окраске;</a:t>
            </a:r>
          </a:p>
          <a:p>
            <a:r>
              <a:rPr lang="ru-RU" sz="2000" dirty="0" smtClean="0"/>
              <a:t>Утепляющий колпак- применяют при химической завивке лечение волос;</a:t>
            </a:r>
          </a:p>
          <a:p>
            <a:r>
              <a:rPr lang="ru-RU" sz="2000" dirty="0" smtClean="0"/>
              <a:t>Маска- применяется при фиксации укладки.</a:t>
            </a:r>
          </a:p>
          <a:p>
            <a:r>
              <a:rPr lang="ru-RU" sz="2000" dirty="0" smtClean="0"/>
              <a:t>Так же: специальные воротнички, шапочка(для </a:t>
            </a:r>
            <a:r>
              <a:rPr lang="ru-RU" sz="2000" dirty="0" err="1" smtClean="0"/>
              <a:t>мелирования</a:t>
            </a:r>
            <a:r>
              <a:rPr lang="ru-RU" sz="2000" dirty="0" smtClean="0"/>
              <a:t>).резиновые перчатки и многое другое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Приспособления для парикмахерских работ</a:t>
            </a:r>
            <a:endParaRPr lang="ru-RU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i="1" dirty="0" smtClean="0"/>
              <a:t>инструменты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686304" cy="4572000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1.Инструменты для расчесывания волос;</a:t>
            </a:r>
          </a:p>
          <a:p>
            <a:pPr>
              <a:buNone/>
            </a:pPr>
            <a:r>
              <a:rPr lang="ru-RU" sz="3200" dirty="0" smtClean="0"/>
              <a:t>2.Инструменты для стрижки волос;</a:t>
            </a:r>
          </a:p>
          <a:p>
            <a:pPr>
              <a:buNone/>
            </a:pPr>
            <a:r>
              <a:rPr lang="ru-RU" sz="3200" dirty="0" smtClean="0"/>
              <a:t>3.Инструменты для укладки , окраски и завивки волос;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вл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57752" y="1676400"/>
            <a:ext cx="3857652" cy="42672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Инструменты для расчесывания волос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929222" cy="5286412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Комбинированные- имеются частые и редкие зубья;</a:t>
            </a:r>
          </a:p>
          <a:p>
            <a:r>
              <a:rPr lang="ru-RU" sz="2800" dirty="0" smtClean="0"/>
              <a:t>Расческа с одним расположением- только частые или только редкие зубья;</a:t>
            </a:r>
          </a:p>
          <a:p>
            <a:r>
              <a:rPr lang="ru-RU" sz="2800" dirty="0" smtClean="0"/>
              <a:t>Расческа с остроконечной ручкой(хвостик)- для четкого разделения пряди;</a:t>
            </a:r>
          </a:p>
          <a:p>
            <a:r>
              <a:rPr lang="ru-RU" sz="2800" dirty="0" smtClean="0"/>
              <a:t>Расческа с обыкновенной ручкой и расческа-вилка- при окраске и укладки ;</a:t>
            </a:r>
          </a:p>
          <a:p>
            <a:pPr>
              <a:buNone/>
            </a:pPr>
            <a:endParaRPr lang="ru-RU" sz="2000" dirty="0"/>
          </a:p>
        </p:txBody>
      </p:sp>
      <p:pic>
        <p:nvPicPr>
          <p:cNvPr id="5" name="Содержимое 4" descr="вл2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29256" y="1142984"/>
            <a:ext cx="3429024" cy="50006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2672350"/>
          </a:xfrm>
        </p:spPr>
        <p:txBody>
          <a:bodyPr/>
          <a:lstStyle/>
          <a:p>
            <a:r>
              <a:rPr lang="ru-RU" smtClean="0"/>
              <a:t>Круглые щетки (брашинг)- при укладке для придания формы концов волос. все щётки должны иметь жесткую щетину </a:t>
            </a:r>
            <a:endParaRPr lang="ru-RU" dirty="0"/>
          </a:p>
        </p:txBody>
      </p:sp>
      <p:pic>
        <p:nvPicPr>
          <p:cNvPr id="7" name="Содержимое 6" descr="вл2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28596" y="4214818"/>
            <a:ext cx="4000528" cy="2357454"/>
          </a:xfrm>
        </p:spPr>
      </p:pic>
      <p:pic>
        <p:nvPicPr>
          <p:cNvPr id="8" name="Содержимое 7" descr="вл27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9788" y="4357694"/>
            <a:ext cx="4038600" cy="2214578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6098"/>
          </a:xfrm>
        </p:spPr>
        <p:txBody>
          <a:bodyPr/>
          <a:lstStyle/>
          <a:p>
            <a:pPr algn="ctr"/>
            <a:r>
              <a:rPr lang="ru-RU" b="1" i="1" smtClean="0"/>
              <a:t>расчески</a:t>
            </a:r>
            <a:endParaRPr lang="ru-RU" b="1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xfrm>
            <a:off x="4648200" y="1399592"/>
            <a:ext cx="4040188" cy="2815225"/>
          </a:xfrm>
        </p:spPr>
        <p:txBody>
          <a:bodyPr/>
          <a:lstStyle/>
          <a:p>
            <a:r>
              <a:rPr lang="ru-RU" smtClean="0"/>
              <a:t>Плоские щетки –для массажа головы и укладки волос. плоскими щеткам иподнимают волосы у корней при укладке.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b="1" i="1" dirty="0" smtClean="0"/>
              <a:t>Способы держания расчески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1500174"/>
            <a:ext cx="5214974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а) при холодной и горячей укладки;</a:t>
            </a:r>
          </a:p>
          <a:p>
            <a:pPr>
              <a:buNone/>
            </a:pPr>
            <a:r>
              <a:rPr lang="ru-RU" sz="2800" dirty="0" smtClean="0"/>
              <a:t>б)при тушевке;</a:t>
            </a:r>
          </a:p>
          <a:p>
            <a:pPr>
              <a:buNone/>
            </a:pPr>
            <a:r>
              <a:rPr lang="ru-RU" sz="2800" dirty="0" smtClean="0"/>
              <a:t>в) при тушевке и </a:t>
            </a:r>
            <a:r>
              <a:rPr lang="ru-RU" sz="2800" dirty="0" err="1" smtClean="0"/>
              <a:t>начесывании</a:t>
            </a:r>
            <a:r>
              <a:rPr lang="ru-RU" sz="2800" dirty="0" smtClean="0"/>
              <a:t> волос;</a:t>
            </a:r>
          </a:p>
          <a:p>
            <a:pPr>
              <a:buNone/>
            </a:pPr>
            <a:r>
              <a:rPr lang="ru-RU" sz="2800" dirty="0" smtClean="0"/>
              <a:t>г) при взаимодействии расчески и ножниц;</a:t>
            </a:r>
          </a:p>
          <a:p>
            <a:pPr>
              <a:buNone/>
            </a:pPr>
            <a:r>
              <a:rPr lang="ru-RU" sz="2800" dirty="0" err="1" smtClean="0"/>
              <a:t>д</a:t>
            </a:r>
            <a:r>
              <a:rPr lang="ru-RU" sz="2800" dirty="0" smtClean="0"/>
              <a:t>) при переходе между операциями;</a:t>
            </a:r>
          </a:p>
        </p:txBody>
      </p:sp>
      <p:pic>
        <p:nvPicPr>
          <p:cNvPr id="5" name="Содержимое 4" descr="вл2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15008" y="1142984"/>
            <a:ext cx="3143271" cy="53578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b="1" i="1" dirty="0" smtClean="0"/>
              <a:t>НОЖНИЦЫ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972056" cy="4572000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Прямые</a:t>
            </a:r>
            <a:r>
              <a:rPr lang="ru-RU" dirty="0" smtClean="0"/>
              <a:t>- для стрижи волос, бороды и усов ,а так же для филировки;</a:t>
            </a:r>
          </a:p>
          <a:p>
            <a:r>
              <a:rPr lang="ru-RU" u="sng" dirty="0" err="1" smtClean="0"/>
              <a:t>Филировочные</a:t>
            </a:r>
            <a:r>
              <a:rPr lang="ru-RU" u="sng" dirty="0" smtClean="0"/>
              <a:t> </a:t>
            </a:r>
            <a:r>
              <a:rPr lang="ru-RU" dirty="0" smtClean="0"/>
              <a:t>- для применения филировки и тушевки волос( бывают односторонние и двухсторонние)</a:t>
            </a:r>
          </a:p>
          <a:p>
            <a:r>
              <a:rPr lang="ru-RU" u="sng" dirty="0" smtClean="0"/>
              <a:t>Флажковые </a:t>
            </a:r>
            <a:r>
              <a:rPr lang="ru-RU" dirty="0" smtClean="0"/>
              <a:t>-для одновременной стрижки и филировки волос.(надевается насадка с рисунком)</a:t>
            </a:r>
            <a:endParaRPr lang="ru-RU" dirty="0"/>
          </a:p>
        </p:txBody>
      </p:sp>
      <p:pic>
        <p:nvPicPr>
          <p:cNvPr id="5" name="Содержимое 4" descr="вл28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0694" y="1524000"/>
            <a:ext cx="3286148" cy="4572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4040188" cy="1643073"/>
          </a:xfrm>
        </p:spPr>
        <p:txBody>
          <a:bodyPr/>
          <a:lstStyle/>
          <a:p>
            <a:r>
              <a:rPr lang="ru-RU" dirty="0" smtClean="0"/>
              <a:t>А) дало бритвы направлено вниз;</a:t>
            </a:r>
          </a:p>
          <a:p>
            <a:r>
              <a:rPr lang="ru-RU" dirty="0" smtClean="0"/>
              <a:t>Б)жало бритвы направлено вверх;</a:t>
            </a:r>
            <a:endParaRPr lang="ru-RU" dirty="0"/>
          </a:p>
        </p:txBody>
      </p:sp>
      <p:pic>
        <p:nvPicPr>
          <p:cNvPr id="9" name="Содержимое 8" descr="вл3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7159" y="3463130"/>
            <a:ext cx="4071966" cy="2823389"/>
          </a:xfrm>
        </p:spPr>
      </p:pic>
      <p:pic>
        <p:nvPicPr>
          <p:cNvPr id="8" name="Содержимое 7" descr="вл37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49788" y="2214554"/>
            <a:ext cx="4038600" cy="4357718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/>
              <a:t>Бритва</a:t>
            </a:r>
            <a:endParaRPr lang="ru-RU" sz="5400" b="1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ru-RU" dirty="0" smtClean="0"/>
              <a:t>Состоит из: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48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Машинка для стрижки волос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857232"/>
            <a:ext cx="4929222" cy="5715040"/>
          </a:xfrm>
        </p:spPr>
        <p:txBody>
          <a:bodyPr/>
          <a:lstStyle/>
          <a:p>
            <a:r>
              <a:rPr lang="ru-RU" dirty="0" smtClean="0"/>
              <a:t>Вибрационные- при работе слегка вибрирует в руке(почти все не имеют съемных ножей, имеют специальные пластиковые насадки)</a:t>
            </a:r>
          </a:p>
          <a:p>
            <a:r>
              <a:rPr lang="ru-RU" dirty="0" smtClean="0"/>
              <a:t>Роторные- не вибрируют, (более удобный вариант для работы)чаще имеют сменные ножи;</a:t>
            </a:r>
          </a:p>
          <a:p>
            <a:r>
              <a:rPr lang="ru-RU" dirty="0" smtClean="0"/>
              <a:t>Аккумуляторные- работают как от сети так и без .более практичны</a:t>
            </a:r>
            <a:endParaRPr lang="ru-RU" dirty="0"/>
          </a:p>
        </p:txBody>
      </p:sp>
      <p:pic>
        <p:nvPicPr>
          <p:cNvPr id="5" name="Содержимое 4" descr="вл3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7818" y="1500174"/>
            <a:ext cx="3429023" cy="442915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85720" y="928671"/>
            <a:ext cx="4786346" cy="2214578"/>
          </a:xfrm>
        </p:spPr>
        <p:txBody>
          <a:bodyPr/>
          <a:lstStyle/>
          <a:p>
            <a:r>
              <a:rPr lang="ru-RU" dirty="0" smtClean="0"/>
              <a:t>-Бигуди (4 типа)</a:t>
            </a:r>
          </a:p>
          <a:p>
            <a:r>
              <a:rPr lang="ru-RU" dirty="0" smtClean="0"/>
              <a:t>-Электрические Щипцы</a:t>
            </a:r>
          </a:p>
          <a:p>
            <a:r>
              <a:rPr lang="ru-RU" dirty="0" smtClean="0"/>
              <a:t>-фен</a:t>
            </a:r>
          </a:p>
          <a:p>
            <a:r>
              <a:rPr lang="ru-RU" dirty="0" smtClean="0"/>
              <a:t>-коклюшки</a:t>
            </a:r>
          </a:p>
          <a:p>
            <a:endParaRPr lang="ru-RU" dirty="0"/>
          </a:p>
        </p:txBody>
      </p:sp>
      <p:pic>
        <p:nvPicPr>
          <p:cNvPr id="8" name="Содержимое 7" descr="вл4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34" y="3000372"/>
            <a:ext cx="4572032" cy="3357586"/>
          </a:xfrm>
        </p:spPr>
      </p:pic>
      <p:pic>
        <p:nvPicPr>
          <p:cNvPr id="7" name="Содержимое 6" descr="вл14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14942" y="3091656"/>
            <a:ext cx="3571900" cy="3480616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773222"/>
          </a:xfrm>
        </p:spPr>
        <p:txBody>
          <a:bodyPr/>
          <a:lstStyle/>
          <a:p>
            <a:pPr algn="ctr"/>
            <a:r>
              <a:rPr lang="ru-RU" b="1" i="1" dirty="0" smtClean="0"/>
              <a:t>ДЛЯ УКЛАДКИ ВОЛОС</a:t>
            </a:r>
            <a:endParaRPr lang="ru-RU" b="1" i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xfrm>
            <a:off x="5143504" y="1428736"/>
            <a:ext cx="3544884" cy="1500197"/>
          </a:xfrm>
        </p:spPr>
        <p:txBody>
          <a:bodyPr/>
          <a:lstStyle/>
          <a:p>
            <a:r>
              <a:rPr lang="ru-RU" dirty="0" smtClean="0"/>
              <a:t>К инструментам для укладки волос на непродолжительное время :</a:t>
            </a:r>
            <a:r>
              <a:rPr lang="ru-RU" dirty="0" err="1" smtClean="0"/>
              <a:t>фен,бигуди,щипцы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93</TotalTime>
  <Words>389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Основные приемы владения инструментом</vt:lpstr>
      <vt:lpstr>инструменты</vt:lpstr>
      <vt:lpstr>Инструменты для расчесывания волос</vt:lpstr>
      <vt:lpstr>расчески</vt:lpstr>
      <vt:lpstr>Способы держания расчески</vt:lpstr>
      <vt:lpstr>НОЖНИЦЫ</vt:lpstr>
      <vt:lpstr>Бритва</vt:lpstr>
      <vt:lpstr>Машинка для стрижки волос</vt:lpstr>
      <vt:lpstr>ДЛЯ УКЛАДКИ ВОЛОС</vt:lpstr>
      <vt:lpstr>Приспособления для парикмахерских работ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приемы владения инструментом</dc:title>
  <cp:lastModifiedBy>Valued eMachines Customer</cp:lastModifiedBy>
  <cp:revision>15</cp:revision>
  <dcterms:modified xsi:type="dcterms:W3CDTF">2014-11-30T09:37:24Z</dcterms:modified>
</cp:coreProperties>
</file>