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32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29.11.2014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000109"/>
            <a:ext cx="8458200" cy="1571635"/>
          </a:xfrm>
        </p:spPr>
        <p:txBody>
          <a:bodyPr/>
          <a:lstStyle/>
          <a:p>
            <a:pPr algn="ctr"/>
            <a:r>
              <a:rPr lang="ru-RU" i="1" dirty="0" smtClean="0"/>
              <a:t>Подготовительные и заключительные виды работ</a:t>
            </a:r>
            <a:endParaRPr lang="ru-RU" i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143108" y="2500306"/>
            <a:ext cx="5143536" cy="35719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pic>
        <p:nvPicPr>
          <p:cNvPr id="4" name="Рисунок 3" descr="раб место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09724" y="2652711"/>
            <a:ext cx="5005481" cy="333017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ПОДГОТОВИТЕЛЬНЫЕ ВИДЫ РАБОТ</a:t>
            </a:r>
            <a:endParaRPr lang="ru-RU" b="1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5481646" cy="472440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подготовка рабочего места:</a:t>
            </a:r>
          </a:p>
          <a:p>
            <a:pPr>
              <a:buNone/>
            </a:pPr>
            <a:r>
              <a:rPr lang="ru-RU" dirty="0" smtClean="0"/>
              <a:t> -мытьё рук;</a:t>
            </a:r>
          </a:p>
          <a:p>
            <a:pPr>
              <a:buNone/>
            </a:pPr>
            <a:r>
              <a:rPr lang="ru-RU" dirty="0" smtClean="0"/>
              <a:t> -дезинфекция инструментов</a:t>
            </a:r>
          </a:p>
          <a:p>
            <a:pPr>
              <a:buNone/>
            </a:pPr>
            <a:r>
              <a:rPr lang="ru-RU" dirty="0" smtClean="0"/>
              <a:t> -разложить инструменты и приспособления</a:t>
            </a:r>
          </a:p>
          <a:p>
            <a:pPr>
              <a:buNone/>
            </a:pPr>
            <a:r>
              <a:rPr lang="ru-RU" dirty="0" smtClean="0"/>
              <a:t> -проверить исправность аппаратуры</a:t>
            </a:r>
          </a:p>
          <a:p>
            <a:pPr>
              <a:buNone/>
            </a:pPr>
            <a:r>
              <a:rPr lang="ru-RU" dirty="0" smtClean="0"/>
              <a:t>-получить чистое белье и материалы разместить их на тележке или туалетном столике.</a:t>
            </a:r>
          </a:p>
          <a:p>
            <a:pPr>
              <a:buNone/>
            </a:pPr>
            <a:endParaRPr lang="ru-RU" dirty="0" smtClean="0"/>
          </a:p>
        </p:txBody>
      </p:sp>
      <p:pic>
        <p:nvPicPr>
          <p:cNvPr id="5" name="Содержимое 4" descr="раб место2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000760" y="1600200"/>
            <a:ext cx="2393940" cy="47244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solidFill>
                  <a:srgbClr val="FF0000"/>
                </a:solidFill>
              </a:rPr>
              <a:t>Встреча Клиента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142984"/>
            <a:ext cx="5267332" cy="5429288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~</a:t>
            </a:r>
            <a:r>
              <a:rPr lang="ru-RU" dirty="0" smtClean="0"/>
              <a:t>Предложить ему сесть в кресло</a:t>
            </a:r>
            <a:r>
              <a:rPr lang="ru-RU" sz="1600" dirty="0" smtClean="0"/>
              <a:t>(развернув его к клиенту, затем чтоб клиент оказался лицом к зеркалу)</a:t>
            </a:r>
          </a:p>
          <a:p>
            <a:pPr>
              <a:buNone/>
            </a:pPr>
            <a:r>
              <a:rPr lang="en-US" dirty="0" smtClean="0"/>
              <a:t>~</a:t>
            </a:r>
            <a:r>
              <a:rPr lang="ru-RU" dirty="0" smtClean="0"/>
              <a:t>Беседуя выяснить какие услуги он хочет получить</a:t>
            </a:r>
          </a:p>
          <a:p>
            <a:pPr>
              <a:buNone/>
            </a:pPr>
            <a:r>
              <a:rPr lang="en-US" dirty="0" smtClean="0"/>
              <a:t>~</a:t>
            </a:r>
            <a:r>
              <a:rPr lang="ru-RU" dirty="0" smtClean="0"/>
              <a:t>Предлагать дополнительные услуги ,заранее обговаривая стоимость</a:t>
            </a:r>
          </a:p>
          <a:p>
            <a:pPr>
              <a:buNone/>
            </a:pPr>
            <a:r>
              <a:rPr lang="en-US" dirty="0" smtClean="0"/>
              <a:t>~</a:t>
            </a:r>
            <a:r>
              <a:rPr lang="ru-RU" dirty="0" smtClean="0"/>
              <a:t>Приступая к работе, мастер моет руки и дезинфицирует инструмент, чтобы видел клиент</a:t>
            </a:r>
            <a:endParaRPr lang="ru-RU" dirty="0"/>
          </a:p>
        </p:txBody>
      </p:sp>
      <p:pic>
        <p:nvPicPr>
          <p:cNvPr id="5" name="Содержимое 4" descr="раб место4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5715008" y="1357298"/>
            <a:ext cx="3133725" cy="500066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err="1" smtClean="0">
                <a:solidFill>
                  <a:srgbClr val="FF0000"/>
                </a:solidFill>
              </a:rPr>
              <a:t>ДИЗЕНФЕкция</a:t>
            </a:r>
            <a:endParaRPr lang="ru-RU" i="1" dirty="0">
              <a:solidFill>
                <a:srgbClr val="FF0000"/>
              </a:solidFill>
            </a:endParaRPr>
          </a:p>
        </p:txBody>
      </p:sp>
      <p:pic>
        <p:nvPicPr>
          <p:cNvPr id="5" name="Содержимое 4" descr="раб место5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866900"/>
            <a:ext cx="4191000" cy="4191000"/>
          </a:xfrm>
        </p:spPr>
      </p:pic>
      <p:pic>
        <p:nvPicPr>
          <p:cNvPr id="6" name="Содержимое 5" descr="раб место7.jpg"/>
          <p:cNvPicPr>
            <a:picLocks noGrp="1" noChangeAspect="1"/>
          </p:cNvPicPr>
          <p:nvPr>
            <p:ph sz="half" idx="2"/>
          </p:nvPr>
        </p:nvPicPr>
        <p:blipFill>
          <a:blip r:embed="rId3" cstate="print"/>
          <a:stretch>
            <a:fillRect/>
          </a:stretch>
        </p:blipFill>
        <p:spPr>
          <a:xfrm>
            <a:off x="4857752" y="2000240"/>
            <a:ext cx="4000528" cy="4071966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solidFill>
                  <a:srgbClr val="FF0000"/>
                </a:solidFill>
              </a:rPr>
              <a:t>Диагностика волос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Проверяем нет ли у клиента заболеваний кожи и волос, тщательно расчёсывая волосы;</a:t>
            </a:r>
          </a:p>
          <a:p>
            <a:r>
              <a:rPr lang="ru-RU" dirty="0" smtClean="0"/>
              <a:t>Определяем тип, качество волос , их состояние, направление роста</a:t>
            </a:r>
          </a:p>
          <a:p>
            <a:r>
              <a:rPr lang="ru-RU" dirty="0" smtClean="0"/>
              <a:t>Укрываем клиента бельем в соответствии с видом работы</a:t>
            </a:r>
            <a:r>
              <a:rPr lang="ru-RU" sz="2600" dirty="0" smtClean="0"/>
              <a:t>(мытья головы, тест на чувствительность кожи на химическим препаратам, разведение красителей, приготовление лечебных препаратов)</a:t>
            </a:r>
            <a:endParaRPr lang="ru-RU" sz="2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solidFill>
                  <a:srgbClr val="FF0000"/>
                </a:solidFill>
              </a:rPr>
              <a:t>Заключительные виды работ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04800" y="1285860"/>
            <a:ext cx="5767398" cy="5038740"/>
          </a:xfrm>
        </p:spPr>
        <p:txBody>
          <a:bodyPr/>
          <a:lstStyle/>
          <a:p>
            <a:r>
              <a:rPr lang="ru-RU" dirty="0" smtClean="0"/>
              <a:t>Вычесывание мелких  остриженных волос;</a:t>
            </a:r>
          </a:p>
          <a:p>
            <a:r>
              <a:rPr lang="ru-RU" dirty="0" smtClean="0"/>
              <a:t>Снятие парикмахерского белья;</a:t>
            </a:r>
          </a:p>
          <a:p>
            <a:r>
              <a:rPr lang="ru-RU" dirty="0" smtClean="0"/>
              <a:t>Смахивание волос с его лица и шеи;</a:t>
            </a:r>
          </a:p>
          <a:p>
            <a:r>
              <a:rPr lang="ru-RU" dirty="0" smtClean="0"/>
              <a:t>Оформление карточки клиента, расчета за услугу;</a:t>
            </a:r>
          </a:p>
          <a:p>
            <a:r>
              <a:rPr lang="ru-RU" dirty="0" smtClean="0"/>
              <a:t>Наведение порядка на туалетном столике после обслуживания каждого посетителя;</a:t>
            </a:r>
          </a:p>
          <a:p>
            <a:endParaRPr lang="ru-RU" dirty="0"/>
          </a:p>
        </p:txBody>
      </p:sp>
      <p:pic>
        <p:nvPicPr>
          <p:cNvPr id="5" name="Содержимое 4" descr="раб место 9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6286512" y="1500174"/>
            <a:ext cx="2571767" cy="4500594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 </a:t>
            </a:r>
            <a:r>
              <a:rPr lang="ru-RU" i="1" dirty="0" smtClean="0">
                <a:solidFill>
                  <a:srgbClr val="FF0000"/>
                </a:solidFill>
              </a:rPr>
              <a:t>Заключительные виды работ производятся после:</a:t>
            </a:r>
            <a:endParaRPr lang="ru-RU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428736"/>
            <a:ext cx="8686800" cy="4651389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а) Диалог мастера с клиентом</a:t>
            </a:r>
            <a:r>
              <a:rPr lang="ru-RU" sz="2000" dirty="0" smtClean="0"/>
              <a:t>(всем ли клиент доволен)</a:t>
            </a:r>
          </a:p>
          <a:p>
            <a:pPr>
              <a:buNone/>
            </a:pPr>
            <a:r>
              <a:rPr lang="ru-RU" dirty="0" smtClean="0"/>
              <a:t>б) Если есть замечания ,мастер исправляет недостатки;</a:t>
            </a:r>
          </a:p>
          <a:p>
            <a:pPr>
              <a:buNone/>
            </a:pPr>
            <a:r>
              <a:rPr lang="ru-RU" dirty="0" smtClean="0"/>
              <a:t>в) При согласии на дополнительные виды работ(сушка волос, укладка, фиксация феном)</a:t>
            </a:r>
          </a:p>
          <a:p>
            <a:pPr>
              <a:buNone/>
            </a:pPr>
            <a:r>
              <a:rPr lang="ru-RU" dirty="0" smtClean="0"/>
              <a:t>г) Выполнив все виды работ , снимает с клиента парикмахерское белье и получает плату за выполненные работы.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4829188"/>
          </a:xfrm>
        </p:spPr>
        <p:txBody>
          <a:bodyPr>
            <a:normAutofit/>
          </a:bodyPr>
          <a:lstStyle/>
          <a:p>
            <a:r>
              <a:rPr lang="ru-RU" sz="5400" i="1" dirty="0" smtClean="0">
                <a:solidFill>
                  <a:srgbClr val="FF0000"/>
                </a:solidFill>
              </a:rPr>
              <a:t>Спасибо за внимание!!!!!</a:t>
            </a:r>
            <a:endParaRPr lang="ru-RU" sz="54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150</TotalTime>
  <Words>253</Words>
  <Application>Microsoft Office PowerPoint</Application>
  <PresentationFormat>Экран (4:3)</PresentationFormat>
  <Paragraphs>30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Подготовительные и заключительные виды работ</vt:lpstr>
      <vt:lpstr>ПОДГОТОВИТЕЛЬНЫЕ ВИДЫ РАБОТ</vt:lpstr>
      <vt:lpstr>Встреча Клиента</vt:lpstr>
      <vt:lpstr>ДИЗЕНФЕкция</vt:lpstr>
      <vt:lpstr>Диагностика волос</vt:lpstr>
      <vt:lpstr>Заключительные виды работ</vt:lpstr>
      <vt:lpstr> Заключительные виды работ производятся после:</vt:lpstr>
      <vt:lpstr>Спасибо за внимание!!!!!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Подготовительные и заключительные виды работ</dc:title>
  <cp:lastModifiedBy>Valued eMachines Customer</cp:lastModifiedBy>
  <cp:revision>10</cp:revision>
  <dcterms:modified xsi:type="dcterms:W3CDTF">2014-11-29T19:33:27Z</dcterms:modified>
</cp:coreProperties>
</file>