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9" autoAdjust="0"/>
  </p:normalViewPr>
  <p:slideViewPr>
    <p:cSldViewPr>
      <p:cViewPr varScale="1">
        <p:scale>
          <a:sx n="44" d="100"/>
          <a:sy n="44" d="100"/>
        </p:scale>
        <p:origin x="-7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2CC43-3293-45BF-804F-63AC26B0884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53421-5F32-49F2-9593-57824939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9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tx2"/>
                </a:solidFill>
              </a:rPr>
              <a:t>ТИХИЙ ОКЕАН</a:t>
            </a:r>
            <a:endParaRPr lang="ru-RU" sz="8800" b="1" dirty="0">
              <a:solidFill>
                <a:schemeClr val="tx2"/>
              </a:solidFill>
            </a:endParaRPr>
          </a:p>
        </p:txBody>
      </p:sp>
      <p:pic>
        <p:nvPicPr>
          <p:cNvPr id="7" name="Picture 4" descr="1225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44825"/>
            <a:ext cx="8639175" cy="4392488"/>
          </a:xfrm>
          <a:prstGeom prst="rect">
            <a:avLst/>
          </a:prstGeom>
          <a:noFill/>
          <a:ln w="28575">
            <a:solidFill>
              <a:srgbClr val="CBCB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7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Коралловые рифы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31" name="Picture 7" descr="C:\Users\1\Pictures\bolshoj-barernyj-r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72" y="1988840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Pictures\8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6625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63070" y="3170151"/>
            <a:ext cx="7098530" cy="341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2"/>
                </a:solidFill>
              </a:rPr>
              <a:t>Рефлексия</a:t>
            </a:r>
            <a:endParaRPr lang="ru-RU" b="1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348" y="2348880"/>
            <a:ext cx="696376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ru-RU" sz="36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600" dirty="0" smtClean="0"/>
              <a:t>Что нового вы узнали на уроке?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600" dirty="0" smtClean="0"/>
              <a:t>Что вы раньше знали?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600" dirty="0" smtClean="0"/>
              <a:t>Что вам понравилось на уроке?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600" dirty="0" smtClean="0"/>
              <a:t>Что не понравилось?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5866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91880" y="2564904"/>
            <a:ext cx="5472608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Общие данные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564904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Площадь</a:t>
            </a:r>
            <a:r>
              <a:rPr lang="ru-RU" dirty="0"/>
              <a:t> 178,68 млн. </a:t>
            </a:r>
            <a:r>
              <a:rPr lang="ru-RU" dirty="0" smtClean="0"/>
              <a:t>км²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Объём</a:t>
            </a:r>
            <a:r>
              <a:rPr lang="ru-RU" dirty="0" smtClean="0"/>
              <a:t> </a:t>
            </a:r>
            <a:r>
              <a:rPr lang="ru-RU" dirty="0"/>
              <a:t>710,36 млн. </a:t>
            </a:r>
            <a:r>
              <a:rPr lang="ru-RU" dirty="0" smtClean="0"/>
              <a:t>км³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Средняя </a:t>
            </a:r>
            <a:r>
              <a:rPr lang="ru-RU" b="1" dirty="0"/>
              <a:t>глубина: </a:t>
            </a:r>
            <a:r>
              <a:rPr lang="ru-RU" dirty="0"/>
              <a:t>4 282 м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Наибольшая </a:t>
            </a:r>
            <a:r>
              <a:rPr lang="ru-RU" b="1" dirty="0"/>
              <a:t>глубина: </a:t>
            </a:r>
            <a:r>
              <a:rPr lang="ru-RU" dirty="0"/>
              <a:t>11022 м (Марианская впадина</a:t>
            </a:r>
            <a:r>
              <a:rPr lang="ru-RU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Соленость</a:t>
            </a:r>
            <a:r>
              <a:rPr lang="ru-RU" b="1" dirty="0"/>
              <a:t>: </a:t>
            </a:r>
            <a:r>
              <a:rPr lang="ru-RU" dirty="0"/>
              <a:t>30-36,5 </a:t>
            </a:r>
            <a:r>
              <a:rPr lang="ru-RU" dirty="0" smtClean="0"/>
              <a:t>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 </a:t>
            </a:r>
            <a:r>
              <a:rPr lang="ru-RU" dirty="0"/>
              <a:t>180-му меридиану Тихого океана проходит линия перемены даты.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59" y="2803004"/>
            <a:ext cx="5124450" cy="3124200"/>
          </a:xfrm>
        </p:spPr>
      </p:pic>
    </p:spTree>
    <p:extLst>
      <p:ext uri="{BB962C8B-B14F-4D97-AF65-F5344CB8AC3E}">
        <p14:creationId xmlns:p14="http://schemas.microsoft.com/office/powerpoint/2010/main" val="88909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916832"/>
            <a:ext cx="4680520" cy="4824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Географическое положение:</a:t>
            </a:r>
          </a:p>
        </p:txBody>
      </p:sp>
      <p:pic>
        <p:nvPicPr>
          <p:cNvPr id="4" name="Picture 15" descr="Кар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9474"/>
            <a:ext cx="4248472" cy="427925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77945" y="2636912"/>
            <a:ext cx="33705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граничен </a:t>
            </a:r>
            <a:r>
              <a:rPr lang="ru-RU" dirty="0"/>
              <a:t>восточным побережьем Евразии и Австралии, западным побережьем Северной и Южной Америки, Северным Ледовитым океаном на севере, Антарктидой на юге.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4664" y="4945236"/>
            <a:ext cx="3293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Тихий океан принято делить на северную и южную области, граница которых проходит по линии экватора.</a:t>
            </a:r>
          </a:p>
        </p:txBody>
      </p:sp>
    </p:spTree>
    <p:extLst>
      <p:ext uri="{BB962C8B-B14F-4D97-AF65-F5344CB8AC3E}">
        <p14:creationId xmlns:p14="http://schemas.microsoft.com/office/powerpoint/2010/main" val="183045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73" y="1955279"/>
            <a:ext cx="3818259" cy="393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5279"/>
            <a:ext cx="3816424" cy="393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Рельеф океана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1\Desktop\img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50" y="2470318"/>
            <a:ext cx="3489277" cy="26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95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0701"/>
            <a:ext cx="3128038" cy="23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3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7544" y="3988753"/>
            <a:ext cx="2808312" cy="2684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3936002"/>
            <a:ext cx="2952328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03749" y="1412777"/>
            <a:ext cx="4212468" cy="2575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99792" y="1585027"/>
            <a:ext cx="3456384" cy="2318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Рельеф дна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3988752"/>
            <a:ext cx="2376264" cy="248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1\Desktop\53498cbe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6" y="4192824"/>
            <a:ext cx="2510264" cy="22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472514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4378" y="5232146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0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508105" y="4266380"/>
            <a:ext cx="3491748" cy="2362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3714" y="2286294"/>
            <a:ext cx="3187295" cy="1925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471241"/>
            <a:ext cx="5364087" cy="4157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3357549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299695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chemeClr val="tx2"/>
                </a:solidFill>
              </a:rPr>
              <a:t>Тихоокеанское</a:t>
            </a:r>
            <a:br>
              <a:rPr lang="ru-RU" sz="4900" b="1" dirty="0" smtClean="0">
                <a:solidFill>
                  <a:schemeClr val="tx2"/>
                </a:solidFill>
              </a:rPr>
            </a:br>
            <a:r>
              <a:rPr lang="ru-RU" sz="4900" b="1" dirty="0" smtClean="0">
                <a:solidFill>
                  <a:schemeClr val="tx2"/>
                </a:solidFill>
              </a:rPr>
              <a:t> «Огненное кольцо» 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endParaRPr lang="ru-RU" sz="49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22991" y="178183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зона </a:t>
            </a:r>
            <a:r>
              <a:rPr lang="ru-RU" dirty="0" smtClean="0"/>
              <a:t>землетрясений и </a:t>
            </a:r>
            <a:r>
              <a:rPr lang="ru-RU" dirty="0"/>
              <a:t>вулканов</a:t>
            </a:r>
          </a:p>
        </p:txBody>
      </p:sp>
      <p:pic>
        <p:nvPicPr>
          <p:cNvPr id="1028" name="Picture 4" descr="C:\Users\1\Desktop\Pacific_Ring_of_Fire-ru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9" y="2996952"/>
            <a:ext cx="5015208" cy="29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af2ef6a0e2c9c528b09655df79f3b312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410619"/>
            <a:ext cx="3059702" cy="204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1\Pictures\6_4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41" y="2400072"/>
            <a:ext cx="2771188" cy="17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5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860033" y="1772816"/>
            <a:ext cx="3888432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8911" y="3122190"/>
            <a:ext cx="4176464" cy="3096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8911" y="2675467"/>
            <a:ext cx="7741489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Тихоокеанские тайфуны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2852936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3" descr="C:\Users\1\Pictures\924410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41" y="3220178"/>
            <a:ext cx="3574035" cy="285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bab2d5d59ac444db8043a4f3e32c9f0e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54" y="2060849"/>
            <a:ext cx="3470947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5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5656" y="1772816"/>
            <a:ext cx="6480720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Течения в океане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79" y="1918257"/>
            <a:ext cx="6207073" cy="46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9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94" y="4294477"/>
            <a:ext cx="3203445" cy="252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8" y="4410574"/>
            <a:ext cx="3103453" cy="24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627784" y="1623224"/>
            <a:ext cx="338437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Природные богатства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1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5459"/>
            <a:ext cx="2880319" cy="22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Pictures\1323166846_m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92840"/>
            <a:ext cx="2808311" cy="21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Pictures\2013904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4478"/>
            <a:ext cx="2304256" cy="24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18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</TotalTime>
  <Words>128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ТИХИЙ ОКЕАН</vt:lpstr>
      <vt:lpstr>Общие данные </vt:lpstr>
      <vt:lpstr>Географическое положение:</vt:lpstr>
      <vt:lpstr>Рельеф океана</vt:lpstr>
      <vt:lpstr>Рельеф дна</vt:lpstr>
      <vt:lpstr>  Тихоокеанское  «Огненное кольцо»   </vt:lpstr>
      <vt:lpstr>Тихоокеанские тайфуны</vt:lpstr>
      <vt:lpstr>Течения в океане</vt:lpstr>
      <vt:lpstr>Природные богатства</vt:lpstr>
      <vt:lpstr>Коралловые рифы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ТИХИЙ ОКЕАН</dc:title>
  <dc:creator>1</dc:creator>
  <cp:lastModifiedBy>1</cp:lastModifiedBy>
  <cp:revision>20</cp:revision>
  <dcterms:created xsi:type="dcterms:W3CDTF">2013-01-25T15:55:12Z</dcterms:created>
  <dcterms:modified xsi:type="dcterms:W3CDTF">2013-02-04T13:25:43Z</dcterms:modified>
</cp:coreProperties>
</file>