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3" r:id="rId15"/>
    <p:sldId id="274" r:id="rId16"/>
    <p:sldId id="26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921E-005B-47B5-981A-CAA71B8F6B82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25A6C-55F8-43A4-BCD3-D6F9BB459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2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5A6C-55F8-43A4-BCD3-D6F9BB4597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7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Природные ресурсы Западно-Сибирской равнины и условия их освоения.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/>
              <a:t>Цели урока</a:t>
            </a:r>
            <a:r>
              <a:rPr lang="ru-RU" dirty="0" smtClean="0"/>
              <a:t>: сформировать представление о природных ресурсах Западной Сибири, показать роль ресурсов Западной Сибири в экономике России. Изучить проблемы освоения ресурсов, познакомить с экологическими проблемами.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445224"/>
            <a:ext cx="4104456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Учитель географии</a:t>
            </a:r>
          </a:p>
          <a:p>
            <a:pPr algn="ctr"/>
            <a:r>
              <a:rPr lang="ru-RU" smtClean="0"/>
              <a:t> </a:t>
            </a:r>
            <a:r>
              <a:rPr lang="ru-RU" dirty="0" smtClean="0"/>
              <a:t>МКОУ </a:t>
            </a:r>
            <a:r>
              <a:rPr lang="ru-RU" dirty="0" err="1" smtClean="0"/>
              <a:t>Скатинская</a:t>
            </a:r>
            <a:r>
              <a:rPr lang="ru-RU" dirty="0" smtClean="0"/>
              <a:t> СОШ </a:t>
            </a:r>
          </a:p>
          <a:p>
            <a:pPr algn="ctr"/>
            <a:r>
              <a:rPr lang="ru-RU" dirty="0" err="1" smtClean="0"/>
              <a:t>Леванова</a:t>
            </a:r>
            <a:r>
              <a:rPr lang="ru-RU" dirty="0" smtClean="0"/>
              <a:t>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5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Перечислите крупнейшие реки Западно-Сибирской равнины.</a:t>
            </a:r>
          </a:p>
          <a:p>
            <a:r>
              <a:rPr lang="ru-RU" dirty="0" smtClean="0"/>
              <a:t>Используя текст параграфа 36, найдите сведения о подземных водах равнины.</a:t>
            </a:r>
          </a:p>
          <a:p>
            <a:r>
              <a:rPr lang="ru-RU" dirty="0" smtClean="0"/>
              <a:t>Сделайте вывод об обеспеченности водными ресурсами  Западной Сибирской равнины.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Водные 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9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36, пункт 2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Какие проблемы возникают при освоении природных богатств Западной Сибири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520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Составьте схему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Перечислите причины сурового климата Западной Сибири.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Перечислите причины заболоченности Западно-Сибирской равнины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904"/>
            <a:ext cx="4937760" cy="30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776367"/>
            <a:ext cx="4878383" cy="32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75466"/>
            <a:ext cx="8784976" cy="377786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Изучить схему «Экологическая ситуация в Западной Сибири (на примере Тюменской области)»</a:t>
            </a:r>
          </a:p>
          <a:p>
            <a:r>
              <a:rPr lang="ru-RU" sz="2800" b="1" dirty="0" smtClean="0"/>
              <a:t>Перечислить причины неблагоприятной экологической ситуации.</a:t>
            </a:r>
          </a:p>
          <a:p>
            <a:r>
              <a:rPr lang="ru-RU" sz="2800" b="1" dirty="0" smtClean="0"/>
              <a:t>Какие последствия возникают из-за ухудшения экологической обстановки района</a:t>
            </a:r>
          </a:p>
          <a:p>
            <a:r>
              <a:rPr lang="ru-RU" sz="2800" b="1" dirty="0" smtClean="0"/>
              <a:t>Предложите пути решения проблемы.</a:t>
            </a:r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Экологическая ситуация в Западной Сибири.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4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Параграф 36</a:t>
            </a:r>
          </a:p>
          <a:p>
            <a:r>
              <a:rPr lang="ru-RU" sz="2800" b="1" dirty="0" smtClean="0"/>
              <a:t>В контурной карте обозначить крупнейшие месторождения полезных ископаемых территории.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2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80919" cy="47525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http://</a:t>
            </a:r>
            <a:r>
              <a:rPr lang="en-US" dirty="0" smtClean="0"/>
              <a:t>moyakarta.ucoz.ru/index/0-12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www.kommersant.ru/factbook/mention/154484</a:t>
            </a:r>
            <a:endParaRPr lang="ru-RU" dirty="0" smtClean="0"/>
          </a:p>
          <a:p>
            <a:r>
              <a:rPr lang="en-US" dirty="0"/>
              <a:t>http://pravdaurfo.ru/articles/tyumenskaya-oblast-hanty-mansiyskiy-okrug-yamalo-neneckiy-okrug/lukoyl-surgutneftegaz-i-tnk</a:t>
            </a:r>
            <a:endParaRPr lang="ru-RU" dirty="0" smtClean="0"/>
          </a:p>
          <a:p>
            <a:r>
              <a:rPr lang="en-US" dirty="0"/>
              <a:t>http://foto-video.su/art/a-liskin/42074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http://www.zoonovosib.ru/animals/36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www.museum.ru/alb/image.asp?43206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iv-flowers.com/biologiya/kuni-chast-1.html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www.siberiagym.com/siberia%20pictures%202.htm</a:t>
            </a:r>
            <a:endParaRPr lang="ru-RU" dirty="0" smtClean="0"/>
          </a:p>
          <a:p>
            <a:r>
              <a:rPr lang="en-US" dirty="0"/>
              <a:t>http://russian.china.org.cn/photos/txt/2008-06/05/content_15649360.htm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сайты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8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sumki.vdsi.ru/zapadnaya.html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://www.krasfun.ru/2012/10/vasyuganskoe-boloto/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8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Используя различные карты атласа, учебник. Обоснуйте свой ответ?</a:t>
            </a:r>
          </a:p>
          <a:p>
            <a:r>
              <a:rPr lang="ru-RU" dirty="0" smtClean="0"/>
              <a:t>Составьте схему «Природные ресурсы Западной Сибири»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Какими природными ресурсами богата Западная Сибирь?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3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268760"/>
            <a:ext cx="468052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Природные ресурсы Западной Сибири</a:t>
            </a:r>
            <a:endParaRPr lang="ru-RU" sz="32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39552" y="2924944"/>
            <a:ext cx="180020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663788" y="3032956"/>
            <a:ext cx="648072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44184" y="2924944"/>
            <a:ext cx="468052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52120" y="2924944"/>
            <a:ext cx="1368152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020272" y="2924944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268760"/>
            <a:ext cx="43924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Природные ресурсы Западной Сибири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24944"/>
            <a:ext cx="244827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Полезные ископаемые: нефть, газ, торф, соль и </a:t>
            </a:r>
            <a:r>
              <a:rPr lang="ru-RU" sz="2400" dirty="0" err="1" smtClean="0"/>
              <a:t>т.д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653136"/>
            <a:ext cx="24482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Водные ресурсы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3988" y="4653136"/>
            <a:ext cx="21962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Лесные ресурсы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881" y="3032956"/>
            <a:ext cx="192621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Почвенные ресурсы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924944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Биологические ресурсы: пушной зверь, олени, дичь, рыба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475656" y="2276872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850144" y="3140968"/>
            <a:ext cx="3240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059832" y="2276872"/>
            <a:ext cx="72008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6" idx="0"/>
          </p:cNvCxnSpPr>
          <p:nvPr/>
        </p:nvCxnSpPr>
        <p:spPr>
          <a:xfrm>
            <a:off x="4463988" y="2276872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62110" y="2276872"/>
            <a:ext cx="234026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0"/>
          </p:cNvCxnSpPr>
          <p:nvPr/>
        </p:nvCxnSpPr>
        <p:spPr>
          <a:xfrm>
            <a:off x="6084168" y="2276872"/>
            <a:ext cx="126014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8328"/>
            <a:ext cx="4104456" cy="26586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Полезные ископаемые Западно-Сибирской равнины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3140968"/>
            <a:ext cx="3419872" cy="3528392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Используя физическую карту Западной Сибири перечислите полезные ископаемые, которые распространены в пределах данной территории.</a:t>
            </a:r>
          </a:p>
          <a:p>
            <a:r>
              <a:rPr lang="ru-RU" sz="2800" dirty="0" smtClean="0"/>
              <a:t>Почему преобладают полезные ископаемые осадочного происхождения?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1"/>
            <a:ext cx="5001096" cy="670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8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" y="3237765"/>
            <a:ext cx="4834831" cy="36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44" y="404664"/>
            <a:ext cx="40576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63"/>
            <a:ext cx="4892393" cy="338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7525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75% российской нефти</a:t>
            </a:r>
          </a:p>
          <a:p>
            <a:r>
              <a:rPr lang="ru-RU" sz="3200" b="1" dirty="0" smtClean="0"/>
              <a:t>90% газа России</a:t>
            </a:r>
          </a:p>
          <a:p>
            <a:r>
              <a:rPr lang="ru-RU" sz="3200" b="1" dirty="0" smtClean="0"/>
              <a:t>90% российского торфа</a:t>
            </a:r>
          </a:p>
          <a:p>
            <a:r>
              <a:rPr lang="ru-RU" sz="3200" b="1" dirty="0" smtClean="0"/>
              <a:t>25% - коксующегося угля</a:t>
            </a:r>
          </a:p>
          <a:p>
            <a:r>
              <a:rPr lang="ru-RU" sz="3200" b="1" dirty="0" smtClean="0"/>
              <a:t>68% - марганцевых руд России</a:t>
            </a:r>
          </a:p>
          <a:p>
            <a:r>
              <a:rPr lang="ru-RU" sz="3200" b="1" dirty="0" smtClean="0"/>
              <a:t>3 место по запасам древесины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территории Западной Сибири сосредоточено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6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82238" cy="3570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19500"/>
            <a:ext cx="4762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" y="3570738"/>
            <a:ext cx="4372828" cy="32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70153"/>
            <a:ext cx="4202896" cy="363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" y="3406775"/>
            <a:ext cx="515108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0"/>
            <a:ext cx="61214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4293096"/>
            <a:ext cx="367240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Тундра Западной Сибири основной район разведения северного оленя.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79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</TotalTime>
  <Words>333</Words>
  <Application>Microsoft Office PowerPoint</Application>
  <PresentationFormat>Экран (4:3)</PresentationFormat>
  <Paragraphs>56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Природные ресурсы Западно-Сибирской равнины и условия их освоения.</vt:lpstr>
      <vt:lpstr>Какими природными ресурсами богата Западная Сибирь?</vt:lpstr>
      <vt:lpstr>Презентация PowerPoint</vt:lpstr>
      <vt:lpstr>Презентация PowerPoint</vt:lpstr>
      <vt:lpstr>Полезные ископаемые Западно-Сибирской равнины.</vt:lpstr>
      <vt:lpstr>Презентация PowerPoint</vt:lpstr>
      <vt:lpstr>На территории Западной Сибири сосредоточено</vt:lpstr>
      <vt:lpstr>Презентация PowerPoint</vt:lpstr>
      <vt:lpstr>Презентация PowerPoint</vt:lpstr>
      <vt:lpstr>Водные ресурсы</vt:lpstr>
      <vt:lpstr>Какие проблемы возникают при освоении природных богатств Западной Сибири</vt:lpstr>
      <vt:lpstr>Перечислите причины сурового климата Западной Сибири.</vt:lpstr>
      <vt:lpstr>Перечислите причины заболоченности Западно-Сибирской равнины</vt:lpstr>
      <vt:lpstr>Экологическая ситуация в Западной Сибири.</vt:lpstr>
      <vt:lpstr>Домашнее задание.</vt:lpstr>
      <vt:lpstr>Используемые сайты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ресурсы Западно-Сибирской равнины и условия их освоения.</dc:title>
  <cp:lastModifiedBy>Asp.Net</cp:lastModifiedBy>
  <cp:revision>14</cp:revision>
  <dcterms:modified xsi:type="dcterms:W3CDTF">2013-03-05T16:10:11Z</dcterms:modified>
</cp:coreProperties>
</file>