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0" autoAdjust="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8789DB-7C50-4441-A601-ED289DB9DEA7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4A9808-6E1C-4E8E-8778-D2D5FD3040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73900">
            <a:off x="-60995" y="2967335"/>
            <a:ext cx="92659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Великобритания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93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Юго-Западная Англия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5" cy="3048000"/>
          </a:xfrm>
        </p:spPr>
      </p:pic>
    </p:spTree>
    <p:extLst>
      <p:ext uri="{BB962C8B-B14F-4D97-AF65-F5344CB8AC3E}">
        <p14:creationId xmlns:p14="http://schemas.microsoft.com/office/powerpoint/2010/main" val="355454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Уэст-</a:t>
            </a:r>
            <a:r>
              <a:rPr lang="ru-RU" dirty="0" err="1"/>
              <a:t>Мидлендс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6" cy="3048000"/>
          </a:xfrm>
        </p:spPr>
      </p:pic>
    </p:spTree>
    <p:extLst>
      <p:ext uri="{BB962C8B-B14F-4D97-AF65-F5344CB8AC3E}">
        <p14:creationId xmlns:p14="http://schemas.microsoft.com/office/powerpoint/2010/main" val="327702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Северо-Западная Англия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6" cy="3048000"/>
          </a:xfrm>
        </p:spPr>
      </p:pic>
    </p:spTree>
    <p:extLst>
      <p:ext uri="{BB962C8B-B14F-4D97-AF65-F5344CB8AC3E}">
        <p14:creationId xmlns:p14="http://schemas.microsoft.com/office/powerpoint/2010/main" val="35628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Северо-Восточная Англия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6" cy="3048000"/>
          </a:xfrm>
        </p:spPr>
      </p:pic>
    </p:spTree>
    <p:extLst>
      <p:ext uri="{BB962C8B-B14F-4D97-AF65-F5344CB8AC3E}">
        <p14:creationId xmlns:p14="http://schemas.microsoft.com/office/powerpoint/2010/main" val="295298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Йоркшир и </a:t>
            </a:r>
            <a:r>
              <a:rPr lang="ru-RU" dirty="0" err="1"/>
              <a:t>Хамбер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6" cy="3048000"/>
          </a:xfrm>
        </p:spPr>
      </p:pic>
    </p:spTree>
    <p:extLst>
      <p:ext uri="{BB962C8B-B14F-4D97-AF65-F5344CB8AC3E}">
        <p14:creationId xmlns:p14="http://schemas.microsoft.com/office/powerpoint/2010/main" val="265437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Ист-Мидлендс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5" cy="3048000"/>
          </a:xfrm>
        </p:spPr>
      </p:pic>
    </p:spTree>
    <p:extLst>
      <p:ext uri="{BB962C8B-B14F-4D97-AF65-F5344CB8AC3E}">
        <p14:creationId xmlns:p14="http://schemas.microsoft.com/office/powerpoint/2010/main" val="11312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Восточная Англия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6" cy="3048000"/>
          </a:xfrm>
        </p:spPr>
      </p:pic>
    </p:spTree>
    <p:extLst>
      <p:ext uri="{BB962C8B-B14F-4D97-AF65-F5344CB8AC3E}">
        <p14:creationId xmlns:p14="http://schemas.microsoft.com/office/powerpoint/2010/main" val="302283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/>
              <a:t>Климат Великобритании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Великобритания имеет умеренно океанический климат с большим числом дождей на протяжении всего </a:t>
            </a:r>
            <a:r>
              <a:rPr lang="ru-RU" dirty="0" smtClean="0"/>
              <a:t>года. </a:t>
            </a:r>
            <a:r>
              <a:rPr lang="ru-RU" dirty="0"/>
              <a:t>Температуры меняются в зависимости от сезона, однако редко падают ниже −11°C или поднимаются выше 35 °</a:t>
            </a:r>
            <a:r>
              <a:rPr lang="ru-RU" dirty="0" smtClean="0"/>
              <a:t>C. </a:t>
            </a:r>
            <a:r>
              <a:rPr lang="ru-RU" dirty="0"/>
              <a:t>Основные ветра идут с юго-запада и часто приносят холодную и мокрую погоду из Атлантического </a:t>
            </a:r>
            <a:r>
              <a:rPr lang="ru-RU" dirty="0" smtClean="0"/>
              <a:t>океана, </a:t>
            </a:r>
            <a:r>
              <a:rPr lang="ru-RU" dirty="0"/>
              <a:t>однако восточные части страны в основном защищены от этих ветров, и поскольку основная часть осадков выпадает в западных регионах, восточные являются самыми сухими. Атлантические течения, разогретые Гольфстримом, приносят мягкие зимы, иногда зимой и ранней весной бывают снегопады, хотя снег обычно лежит недолго.</a:t>
            </a:r>
          </a:p>
        </p:txBody>
      </p:sp>
    </p:spTree>
    <p:extLst>
      <p:ext uri="{BB962C8B-B14F-4D97-AF65-F5344CB8AC3E}">
        <p14:creationId xmlns:p14="http://schemas.microsoft.com/office/powerpoint/2010/main" val="394885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ПОЛЕЗНЫЕ ИСКОПАЕМЫЕ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ходе сложной геологической истории островов в их недрах образовались разнообразные полезные ископаемые. Там найдены почти все известные минералы, кроме алмазов. Особенно богаты месторождения угля в </a:t>
            </a:r>
            <a:r>
              <a:rPr lang="ru-RU" dirty="0" err="1"/>
              <a:t>Пенинах</a:t>
            </a:r>
            <a:r>
              <a:rPr lang="ru-RU" dirty="0"/>
              <a:t>, на Средне-Шотландской низменности, в предгорьях южного Уэльса, промышленные запасы которого составляют 4 млрд. т. Самое большое месторождение железной руды - в Восточном </a:t>
            </a:r>
            <a:r>
              <a:rPr lang="ru-RU" dirty="0" err="1"/>
              <a:t>Мидленде</a:t>
            </a:r>
            <a:r>
              <a:rPr lang="ru-RU" dirty="0"/>
              <a:t>: здесь сосредоточено 60% всех запасов. Значительны запасы каменной и калийной солей, обнаруженные в </a:t>
            </a:r>
            <a:r>
              <a:rPr lang="ru-RU" dirty="0" err="1"/>
              <a:t>Чешире</a:t>
            </a:r>
            <a:r>
              <a:rPr lang="ru-RU" dirty="0"/>
              <a:t> и </a:t>
            </a:r>
            <a:r>
              <a:rPr lang="ru-RU" dirty="0" err="1"/>
              <a:t>Дареме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71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СЕЛЬСКОЕ ХОЗЯЙСТВО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сельском хозяйстве Великобритании занято всего около 3% работающего населения страны. Великобритания производит боле половины сельскохозяйственных продуктов, потребляемых ее населением. Полностью обеспечиваются потребности в ячмене, овсе, картофеле, домашней птице, свинине, яйцах и свежем молоке. Однако многие важные продукты Великобритании приходится ввозить из других стран. Они импортирует 4/5 сливочного масла, 2/3 сахара, половину пшеницы и бекона, 1/4 потребляемых в стране говядины и телятины.</a:t>
            </a:r>
          </a:p>
        </p:txBody>
      </p:sp>
    </p:spTree>
    <p:extLst>
      <p:ext uri="{BB962C8B-B14F-4D97-AF65-F5344CB8AC3E}">
        <p14:creationId xmlns:p14="http://schemas.microsoft.com/office/powerpoint/2010/main" val="278696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ПРОМЫШЛЕННОСТЬ.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Промышленность Великобритании дает 1/3 валового национального продукта, на нее приходится 1/3 всех занятых. Она использует в основном привозное сырье и все более ориентируется на внешний рынок</a:t>
            </a:r>
            <a:r>
              <a:rPr lang="ru-RU" dirty="0" smtClean="0"/>
              <a:t>.</a:t>
            </a:r>
          </a:p>
          <a:p>
            <a:r>
              <a:rPr lang="ru-RU" dirty="0"/>
              <a:t>Главная отрасль горнодобывающей промышленности Великобритании - добыча каменного угля</a:t>
            </a:r>
            <a:r>
              <a:rPr lang="ru-RU" dirty="0" smtClean="0"/>
              <a:t>.</a:t>
            </a:r>
          </a:p>
          <a:p>
            <a:r>
              <a:rPr lang="ru-RU" dirty="0"/>
              <a:t>Нефть становилась все более серьезным конкурентом угля. Кроме того, совершенствовались методы использования самого угля. Все это приводило к уменьшению его потребления. Использование природного газа, новых методов выплавки стали и электрификация транспорта привели к еще большему сокращению потребления этого вида топлива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24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Великобритания - второй в мире поставщик и экспортер каолина (белой глины, из которой делают фарфор) ; здесь в очень крупных масштабах добывают и другие виды глины для керамической промышленности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Великобритания полностью обеспечивает себя электроэнергией. 86% электроэнергии производится тепловыми электростанциями, 12% - атомными и 2% гидроэлектростанциями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Британская цветная металлургия - одна из крупнейших в Европе. Она работает почти целиком на привозном сырье, поэтому выплавка цветных металлов тяготеет к портовым городам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В самой крупной отрасли британской промышленности - машиностроении работает 1/4 всех занятых в обрабатывающей промышленности. Преобладает транспортное машиностроение.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181230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12068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98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44824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Великобритания - островное государство на севере Европы, расположено на Британских островах. У Великобритании удивительная история - населенная изначально кельтскими племенами, она прошла путь от отдаленной римской провинции до могущественной Британской империи, сократившись в середине двадцатого века почти до своих первоначальных размеров, не потеряла при этом ни своего влияния на мировой арене, ни уважения мирового сообщества.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8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2444316" cy="1062608"/>
          </a:xfrm>
        </p:spPr>
        <p:txBody>
          <a:bodyPr>
            <a:normAutofit/>
          </a:bodyPr>
          <a:lstStyle/>
          <a:p>
            <a:r>
              <a:rPr lang="ru-RU" sz="2400" dirty="0"/>
              <a:t>256 000 кв. км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Площадь Великобритании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2276872"/>
            <a:ext cx="4185084" cy="343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79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1904256" cy="1422648"/>
          </a:xfrm>
        </p:spPr>
        <p:txBody>
          <a:bodyPr>
            <a:normAutofit/>
          </a:bodyPr>
          <a:lstStyle/>
          <a:p>
            <a:r>
              <a:rPr lang="ru-RU" sz="2800" dirty="0"/>
              <a:t>Лондон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4795506" cy="359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58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568552" cy="3048001"/>
          </a:xfrm>
        </p:spPr>
        <p:txBody>
          <a:bodyPr/>
          <a:lstStyle/>
          <a:p>
            <a:r>
              <a:rPr lang="ru-RU" sz="1600" dirty="0"/>
              <a:t>62 008 </a:t>
            </a:r>
            <a:r>
              <a:rPr lang="ru-RU" sz="1600" dirty="0" smtClean="0"/>
              <a:t>000 чел.</a:t>
            </a:r>
          </a:p>
          <a:p>
            <a:r>
              <a:rPr lang="ru-RU" sz="1600" dirty="0"/>
              <a:t>Рост численности населения, в </a:t>
            </a:r>
            <a:r>
              <a:rPr lang="ru-RU" sz="1600" dirty="0" smtClean="0"/>
              <a:t>год: </a:t>
            </a:r>
            <a:r>
              <a:rPr lang="ru-RU" sz="1600" dirty="0"/>
              <a:t>0,28</a:t>
            </a:r>
            <a:r>
              <a:rPr lang="ru-RU" sz="1600" dirty="0" smtClean="0"/>
              <a:t>%</a:t>
            </a:r>
          </a:p>
          <a:p>
            <a:r>
              <a:rPr lang="ru-RU" sz="1600" dirty="0"/>
              <a:t>Средняя продолжительность </a:t>
            </a:r>
          </a:p>
          <a:p>
            <a:pPr indent="0">
              <a:buNone/>
            </a:pPr>
            <a:r>
              <a:rPr lang="ru-RU" sz="1600" dirty="0"/>
              <a:t>жизни, лет </a:t>
            </a:r>
            <a:r>
              <a:rPr lang="ru-RU" sz="1600" dirty="0" smtClean="0"/>
              <a:t>: муж</a:t>
            </a:r>
            <a:r>
              <a:rPr lang="ru-RU" sz="1600" dirty="0"/>
              <a:t>. </a:t>
            </a:r>
            <a:r>
              <a:rPr lang="ru-RU" sz="1600" dirty="0" smtClean="0"/>
              <a:t>76,  жен</a:t>
            </a:r>
            <a:r>
              <a:rPr lang="ru-RU" sz="1600" dirty="0"/>
              <a:t>. </a:t>
            </a:r>
            <a:r>
              <a:rPr lang="ru-RU" sz="1600" dirty="0" smtClean="0"/>
              <a:t>81</a:t>
            </a:r>
          </a:p>
          <a:p>
            <a:pPr marL="285750" indent="-285750"/>
            <a:r>
              <a:rPr lang="ru-RU" sz="1600" dirty="0"/>
              <a:t>Плотность населения, чел./км2 </a:t>
            </a:r>
            <a:r>
              <a:rPr lang="ru-RU" sz="1600" dirty="0" smtClean="0"/>
              <a:t>: 254,03</a:t>
            </a:r>
          </a:p>
          <a:p>
            <a:pPr marL="285750" indent="-285750"/>
            <a:r>
              <a:rPr lang="ru-RU" sz="1600" dirty="0"/>
              <a:t>Официальный язык: английский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4983"/>
            <a:ext cx="2939650" cy="220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32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200400" cy="304800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Англия делится на 9 регионов. В их число входят Большой Лондон, Юго-Восточная, Юго-Западная, Северо-Западная и Северо-Восточная Англии, Уэст-</a:t>
            </a:r>
            <a:r>
              <a:rPr lang="ru-RU" dirty="0" err="1"/>
              <a:t>Мидлендс</a:t>
            </a:r>
            <a:r>
              <a:rPr lang="ru-RU" dirty="0"/>
              <a:t>, </a:t>
            </a:r>
            <a:r>
              <a:rPr lang="ru-RU" dirty="0" err="1"/>
              <a:t>Ист-Мидлендс</a:t>
            </a:r>
            <a:r>
              <a:rPr lang="ru-RU" dirty="0"/>
              <a:t>, Йоркшир и </a:t>
            </a:r>
            <a:r>
              <a:rPr lang="ru-RU" dirty="0" err="1"/>
              <a:t>Хамбер</a:t>
            </a:r>
            <a:r>
              <a:rPr lang="ru-RU" dirty="0"/>
              <a:t>, а также Восточная Англия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69587"/>
            <a:ext cx="3168352" cy="356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05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Лондон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5" cy="3048000"/>
          </a:xfrm>
        </p:spPr>
      </p:pic>
    </p:spTree>
    <p:extLst>
      <p:ext uri="{BB962C8B-B14F-4D97-AF65-F5344CB8AC3E}">
        <p14:creationId xmlns:p14="http://schemas.microsoft.com/office/powerpoint/2010/main" val="56817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Юго-Восточная Англия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2" y="2438400"/>
            <a:ext cx="2468016" cy="3048000"/>
          </a:xfrm>
        </p:spPr>
      </p:pic>
    </p:spTree>
    <p:extLst>
      <p:ext uri="{BB962C8B-B14F-4D97-AF65-F5344CB8AC3E}">
        <p14:creationId xmlns:p14="http://schemas.microsoft.com/office/powerpoint/2010/main" val="25150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129</TotalTime>
  <Words>617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Презентация PowerPoint</vt:lpstr>
      <vt:lpstr>Презентация PowerPoint</vt:lpstr>
      <vt:lpstr>Презентация PowerPoint</vt:lpstr>
      <vt:lpstr>Площадь Великобритании</vt:lpstr>
      <vt:lpstr>Столица</vt:lpstr>
      <vt:lpstr>Население</vt:lpstr>
      <vt:lpstr>Регионы</vt:lpstr>
      <vt:lpstr>Большой Лондон</vt:lpstr>
      <vt:lpstr>Юго-Восточная Англия</vt:lpstr>
      <vt:lpstr>Юго-Западная Англия</vt:lpstr>
      <vt:lpstr>Уэст-Мидлендс</vt:lpstr>
      <vt:lpstr>Северо-Западная Англия</vt:lpstr>
      <vt:lpstr>Северо-Восточная Англия</vt:lpstr>
      <vt:lpstr>Йоркшир и Хамбер</vt:lpstr>
      <vt:lpstr>Ист-Мидлендс</vt:lpstr>
      <vt:lpstr>Восточная Англия</vt:lpstr>
      <vt:lpstr> Климат Великобритании</vt:lpstr>
      <vt:lpstr>ПОЛЕЗНЫЕ ИСКОПАЕМЫЕ</vt:lpstr>
      <vt:lpstr>СЕЛЬСКОЕ ХОЗЯЙСТВО</vt:lpstr>
      <vt:lpstr>ПРОМЫШЛЕННОСТЬ.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</dc:creator>
  <cp:lastModifiedBy>пётр</cp:lastModifiedBy>
  <cp:revision>12</cp:revision>
  <dcterms:created xsi:type="dcterms:W3CDTF">2013-02-06T11:46:16Z</dcterms:created>
  <dcterms:modified xsi:type="dcterms:W3CDTF">2013-02-06T13:56:02Z</dcterms:modified>
</cp:coreProperties>
</file>