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1524" y="-9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591A-9D0C-4CA9-952F-2CAD60E247E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4BE1-2CEC-47C4-A44B-DBA494B33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591A-9D0C-4CA9-952F-2CAD60E247E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4BE1-2CEC-47C4-A44B-DBA494B33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591A-9D0C-4CA9-952F-2CAD60E247E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4BE1-2CEC-47C4-A44B-DBA494B33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591A-9D0C-4CA9-952F-2CAD60E247E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4BE1-2CEC-47C4-A44B-DBA494B33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591A-9D0C-4CA9-952F-2CAD60E247E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4BE1-2CEC-47C4-A44B-DBA494B33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591A-9D0C-4CA9-952F-2CAD60E247E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4BE1-2CEC-47C4-A44B-DBA494B33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591A-9D0C-4CA9-952F-2CAD60E247E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4BE1-2CEC-47C4-A44B-DBA494B33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591A-9D0C-4CA9-952F-2CAD60E247E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4BE1-2CEC-47C4-A44B-DBA494B33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591A-9D0C-4CA9-952F-2CAD60E247E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4BE1-2CEC-47C4-A44B-DBA494B33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591A-9D0C-4CA9-952F-2CAD60E247E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4BE1-2CEC-47C4-A44B-DBA494B33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591A-9D0C-4CA9-952F-2CAD60E247E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4BE1-2CEC-47C4-A44B-DBA494B33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8591A-9D0C-4CA9-952F-2CAD60E247E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94BE1-2CEC-47C4-A44B-DBA494B33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66853" y="1252211"/>
            <a:ext cx="34628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Япония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1500" y="3664512"/>
            <a:ext cx="4762500" cy="31813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811" y="1"/>
            <a:ext cx="4385312" cy="684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183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145" y="1685633"/>
            <a:ext cx="4378121" cy="230850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Флора</a:t>
            </a:r>
          </a:p>
          <a:p>
            <a:r>
              <a:rPr lang="ru-RU" dirty="0" smtClean="0"/>
              <a:t>Леса покрывают свыше 66 % страны. Флора Японии насчитывает более 700 видов деревьев и кустарников и около 3000 видов трав.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Фауна</a:t>
            </a:r>
          </a:p>
          <a:p>
            <a:r>
              <a:rPr lang="ru-RU" dirty="0"/>
              <a:t>Н</a:t>
            </a:r>
            <a:r>
              <a:rPr lang="ru-RU" dirty="0" smtClean="0"/>
              <a:t>асчитывает 270 видов млекопитающих, около 800 видов птиц и 110 видов пресмыкающихся. В морях, омывающих страну, обитает свыше 600 видов рыб и более 1000 видов моллюсков. Из-за горного рельефа в основном преобладают виды, приспособленные к жизни в горных лесах.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25144"/>
            <a:ext cx="4355976" cy="27124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3284984"/>
            <a:ext cx="4355977" cy="19943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5742" y="4876800"/>
            <a:ext cx="2314575" cy="1981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2862322"/>
            <a:ext cx="2987823" cy="20144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5346" y="3994138"/>
            <a:ext cx="2340395" cy="311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093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8547" y="2887682"/>
            <a:ext cx="6858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Современная Япония является одним из мировых лидеров в разработке новых экологически чистых технологий. Гибридные автомобили </a:t>
            </a:r>
            <a:r>
              <a:rPr lang="ru-RU" dirty="0" err="1" smtClean="0"/>
              <a:t>Honda</a:t>
            </a:r>
            <a:r>
              <a:rPr lang="ru-RU" dirty="0" smtClean="0"/>
              <a:t> и </a:t>
            </a:r>
            <a:r>
              <a:rPr lang="ru-RU" dirty="0" err="1" smtClean="0"/>
              <a:t>Toyota</a:t>
            </a:r>
            <a:r>
              <a:rPr lang="ru-RU" dirty="0" smtClean="0"/>
              <a:t> имеют высокую топливную экономичность и низкие выбросы. Это связано с передовой технологией в гибридных системах, </a:t>
            </a:r>
            <a:r>
              <a:rPr lang="ru-RU" dirty="0" err="1" smtClean="0"/>
              <a:t>биотопливом</a:t>
            </a:r>
            <a:r>
              <a:rPr lang="ru-RU" dirty="0" smtClean="0"/>
              <a:t>, использованием более лёгкого материала и лучшей техники.</a:t>
            </a:r>
          </a:p>
          <a:p>
            <a:pPr algn="ctr"/>
            <a:r>
              <a:rPr lang="ru-RU" dirty="0" smtClean="0"/>
              <a:t>Япония занимала в 2005 году 30 место по индексу экологической устойчивости.</a:t>
            </a:r>
          </a:p>
          <a:p>
            <a:pPr algn="ctr"/>
            <a:r>
              <a:rPr lang="ru-RU" dirty="0" smtClean="0"/>
              <a:t>11 марта 2011 года в результате сильнейшего землетрясения за всю историю наблюдений в стране произошла утечка радиации на АЭС «</a:t>
            </a:r>
            <a:r>
              <a:rPr lang="ru-RU" dirty="0" err="1" smtClean="0"/>
              <a:t>Фукусима</a:t>
            </a:r>
            <a:r>
              <a:rPr lang="ru-RU" dirty="0" smtClean="0"/>
              <a:t> I» в префектуре </a:t>
            </a:r>
            <a:r>
              <a:rPr lang="ru-RU" dirty="0" err="1" smtClean="0"/>
              <a:t>Фукусима</a:t>
            </a:r>
            <a:r>
              <a:rPr lang="ru-RU" dirty="0" smtClean="0"/>
              <a:t>. Уровень радиации превышен более чем в 8 раз.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123306" cy="28876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6096" y="461287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Атомная станция </a:t>
            </a:r>
            <a:r>
              <a:rPr lang="ru-RU" dirty="0" err="1" smtClean="0"/>
              <a:t>Иката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093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91060"/>
            <a:ext cx="31031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Япония делится на 47 административных единиц высшего уровня, т. н. префектур. Каждая префектура управляется префектом и у неё есть свои законодательный и административный аппараты. Для удобства префектуры часто группируются в регионы, которые не являются административными единицами.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3157" y="-28562"/>
            <a:ext cx="6040843" cy="688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093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8623" y="1556792"/>
            <a:ext cx="69847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2011 году в Японии жило около 127 817 277 человек. </a:t>
            </a:r>
          </a:p>
          <a:p>
            <a:pPr algn="ctr"/>
            <a:r>
              <a:rPr lang="ru-RU" dirty="0" smtClean="0"/>
              <a:t>Япония — развитая страна с очень высоким уровнем жизни (двенадцатое место по индексу развития человеческого потенциала). В Японии одна из самых высоких ожидаемых продолжительностей жизни, в 2009 году она составляла 82 года, и один из самых низких уровней младенческой смертности.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6544" y="3954151"/>
            <a:ext cx="4526536" cy="29139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4029164"/>
            <a:ext cx="4656471" cy="280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093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17" y="1409829"/>
            <a:ext cx="41892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Подавляющее число японцев исповедуют синтоизм (83,9 %) и буддизм (71,4 %). Китайские конфуцианство, дзен-буддизм и </a:t>
            </a:r>
            <a:r>
              <a:rPr lang="ru-RU" dirty="0" err="1" smtClean="0"/>
              <a:t>амидаизм</a:t>
            </a:r>
            <a:r>
              <a:rPr lang="ru-RU" dirty="0" smtClean="0"/>
              <a:t> также повлияли на японские верования и традиции. Христиане представляют собой религиозное меньшинство, всего 2 % населения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9477" y="476672"/>
            <a:ext cx="2861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Религия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0"/>
            <a:ext cx="4644008" cy="34830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6024" y="3429000"/>
            <a:ext cx="3810000" cy="342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39" y="4263030"/>
            <a:ext cx="3894889" cy="259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093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106854"/>
            <a:ext cx="75347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Япония входит в число стран-членов Большой восьмёрки и АТЭС, а также регулярно избирается непостоянным членом Совета безопасности ООН. Хотя Япония официально отказалась от своего права объявлять войну, она имеет большую современную армию, которая используется в целях самообороны и в миротворческих операциях.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2675" y="2927164"/>
            <a:ext cx="7585628" cy="1492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Являясь великой экономической державой, Япония занимает третье место в мире по номинальному ВВП и третье по ВВП, рассчитанному по паритету покупательной способности. Япония является четвёртым по величине экспортёром и шестым по величине импортёром.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4699" y="4419222"/>
            <a:ext cx="7573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3. Япония является единственной страной в мире, против которой было применено ядерное оружие.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27222" y="188640"/>
            <a:ext cx="2470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Факты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5170302"/>
            <a:ext cx="2483768" cy="16959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5602" y="5170302"/>
            <a:ext cx="2114598" cy="16916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5204362"/>
            <a:ext cx="2215850" cy="16618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04362"/>
            <a:ext cx="2339752" cy="165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093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1480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dirty="0" smtClean="0"/>
              <a:t>Япо́ния, официальное название «Ниппон коку»</a:t>
            </a:r>
            <a:r>
              <a:rPr lang="ru-RU" dirty="0" smtClean="0"/>
              <a:t> </a:t>
            </a:r>
            <a:r>
              <a:rPr lang="en-US" altLang="ja-JP" dirty="0" smtClean="0"/>
              <a:t>— </a:t>
            </a:r>
            <a:r>
              <a:rPr lang="vi-VN" dirty="0" smtClean="0"/>
              <a:t>островное государство в Восточной Азии. Расположено в Тихом океане, к востоку от Японского моря, Китая, Северной и Южной Кореи, России, занимает территорию от Охотского моря на севере до Восточно-Китайского моря и Тайваня на юге страны.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1709936"/>
            <a:ext cx="5148064" cy="51480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66982"/>
            <a:ext cx="3995936" cy="390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093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12844"/>
            <a:ext cx="47525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Япония — Конституционная парламентарная монархия. Согласно Конституции, вступившей в силу 3 мая 1947 года, император Японии — «символ государства и единства народа», все государственные назначения и решения он производит по представлению Кабинета министров, который и несёт за них ответственность. На дипломатических встречах он играет роль главы государства. С 1989 года императором Японии является Акихито.</a:t>
            </a:r>
          </a:p>
          <a:p>
            <a:r>
              <a:rPr lang="ru-RU" dirty="0" smtClean="0"/>
              <a:t>Высшим органом государственной власти и единственным законодательным органом в Японии является парламент. Он состоит из двух палат: палаты представителей и палаты советников.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6293" y="0"/>
            <a:ext cx="381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093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10569" y="94030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Япония расположена на большом </a:t>
            </a:r>
            <a:r>
              <a:rPr lang="ru-RU" dirty="0" err="1" smtClean="0"/>
              <a:t>стратовулканическом</a:t>
            </a:r>
            <a:r>
              <a:rPr lang="ru-RU" dirty="0" smtClean="0"/>
              <a:t> архипелаге, находящемся у тихоокеанского побережья Азии и входящем в систему тихоокеанского вулканического огненного кольца. В соответствии с системой географических координат, Япония лежит на 36° к северу от экватора и на 138° к востоку от гринвичского меридиана. </a:t>
            </a:r>
          </a:p>
          <a:p>
            <a:pPr algn="ctr"/>
            <a:r>
              <a:rPr lang="ru-RU" dirty="0" smtClean="0"/>
              <a:t>Общая протяжённость береговой линии — 19 240 км (2008), крупнейшие полуострова: Кии и </a:t>
            </a:r>
            <a:r>
              <a:rPr lang="ru-RU" dirty="0" err="1" smtClean="0"/>
              <a:t>Осима</a:t>
            </a:r>
            <a:r>
              <a:rPr lang="ru-RU" dirty="0" smtClean="0"/>
              <a:t>. Южные острова </a:t>
            </a:r>
            <a:r>
              <a:rPr lang="ru-RU" dirty="0" err="1" smtClean="0"/>
              <a:t>Рюкю</a:t>
            </a:r>
            <a:r>
              <a:rPr lang="ru-RU" dirty="0" smtClean="0"/>
              <a:t> окаймлены коралловыми рифами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6672"/>
            <a:ext cx="4616437" cy="572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093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898201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Рельеф: </a:t>
            </a:r>
            <a:r>
              <a:rPr lang="ru-RU" dirty="0" smtClean="0"/>
              <a:t>Япония покрыта возвышенностями и низкими и средневысотными горами, они составляют свыше 75 % территории страны. Низменности располагаются отдельными участками вдоль побережий страны. Крупнейшая низменность — </a:t>
            </a:r>
            <a:r>
              <a:rPr lang="ru-RU" dirty="0" err="1" smtClean="0"/>
              <a:t>Канто</a:t>
            </a:r>
            <a:r>
              <a:rPr lang="ru-RU" dirty="0" smtClean="0"/>
              <a:t>, занимающая около 17 000 км².</a:t>
            </a:r>
          </a:p>
          <a:p>
            <a:pPr algn="ctr"/>
            <a:r>
              <a:rPr lang="ru-RU" dirty="0" smtClean="0"/>
              <a:t>Высочайшая точка острова — гора </a:t>
            </a:r>
            <a:r>
              <a:rPr lang="ru-RU" dirty="0" err="1" smtClean="0"/>
              <a:t>Асахидакэ</a:t>
            </a:r>
            <a:r>
              <a:rPr lang="ru-RU" dirty="0" smtClean="0"/>
              <a:t> (2290 м)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1" y="18881"/>
            <a:ext cx="5586051" cy="41895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3723" y="18881"/>
            <a:ext cx="3555556" cy="34158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88224" y="3671446"/>
            <a:ext cx="1229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/>
              <a:t>Канто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763688" y="4208419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Асахидакэ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17093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5785" y="62713"/>
            <a:ext cx="67128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Полезные ископаемые: </a:t>
            </a:r>
          </a:p>
          <a:p>
            <a:r>
              <a:rPr lang="ru-RU" dirty="0"/>
              <a:t>Япония не богата полезными ископаемыми. На островах добывают лишь уголь, железную руду, серу, марганцевые и свинцово-цинковые руды, запасы которых крайне не велики. Также имеются минимальные запасы нефти, медных и хромовых руд, а также золота, серебра и ртути.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1301" y="4572000"/>
            <a:ext cx="3048000" cy="228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1301" y="2441178"/>
            <a:ext cx="3013915" cy="21665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4742" y="2476909"/>
            <a:ext cx="2841094" cy="21308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6673" y="1"/>
            <a:ext cx="2466975" cy="24475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5836" y="4553460"/>
            <a:ext cx="3358164" cy="23045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5484" y="2441178"/>
            <a:ext cx="3358164" cy="22331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8130" y="4572000"/>
            <a:ext cx="3383268" cy="230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093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3871" y="1988840"/>
            <a:ext cx="68762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Япония покрыта густой сетью коротких полноводных рек, в основном горных. Среди них крупнейшими являются </a:t>
            </a:r>
            <a:r>
              <a:rPr lang="ru-RU" dirty="0" err="1" smtClean="0"/>
              <a:t>Синано</a:t>
            </a:r>
            <a:r>
              <a:rPr lang="ru-RU" dirty="0" smtClean="0"/>
              <a:t>, </a:t>
            </a:r>
            <a:r>
              <a:rPr lang="ru-RU" dirty="0" err="1" smtClean="0"/>
              <a:t>Тонэ</a:t>
            </a:r>
            <a:r>
              <a:rPr lang="ru-RU" dirty="0" smtClean="0"/>
              <a:t>, </a:t>
            </a:r>
            <a:r>
              <a:rPr lang="ru-RU" dirty="0" err="1" smtClean="0"/>
              <a:t>Китаками</a:t>
            </a:r>
            <a:r>
              <a:rPr lang="ru-RU" dirty="0" smtClean="0"/>
              <a:t> и </a:t>
            </a:r>
            <a:r>
              <a:rPr lang="ru-RU" dirty="0" err="1" smtClean="0"/>
              <a:t>Исикари</a:t>
            </a:r>
            <a:r>
              <a:rPr lang="ru-RU" dirty="0" smtClean="0"/>
              <a:t>. На реках бассейна Японского моря отмечается зимне-весеннее половодье, на реках бассейна Тихого океана — летнее; периодически бывают наводнения, особенно в результате прохождения тайфунов.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60141" y="764704"/>
            <a:ext cx="6247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Водные ресурсы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0216" y="4587175"/>
            <a:ext cx="3034299" cy="22789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563126"/>
            <a:ext cx="3059832" cy="22948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2806" y="4587175"/>
            <a:ext cx="3418387" cy="227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093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6863" y="1423820"/>
            <a:ext cx="4876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Япония относится к температурной зоне с четырьмя отличающимися сезонами, но её климат колеблется от низких температур на севере до субтропических — на юге. Климат также зависит от сезонных ветров, дующих с континента зимой и в обратном направлении — летом.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8363" y="260648"/>
            <a:ext cx="40716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 w="50800"/>
                <a:solidFill>
                  <a:srgbClr val="292934">
                    <a:shade val="50000"/>
                  </a:srgbClr>
                </a:solidFill>
              </a:rPr>
              <a:t>Климат</a:t>
            </a:r>
            <a:endParaRPr lang="ru-RU" sz="5400" b="1" dirty="0">
              <a:ln w="50800"/>
              <a:solidFill>
                <a:srgbClr val="292934">
                  <a:shade val="50000"/>
                </a:srgb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4410509"/>
            <a:ext cx="3563888" cy="24875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5435" y="10595"/>
            <a:ext cx="4095750" cy="4381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49852"/>
            <a:ext cx="5580112" cy="254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093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879" y="1412776"/>
            <a:ext cx="911012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Японские острова входят в систему тихоокеанского вулканического огненного кольца. Десять процентов мировой вулканической активности в начале 1990-х было зарегистрировано в Японии. До 1500 землетрясений каждый год, магнитудой от 4 до 6 не являются чем-то необычным. Небольшие землетрясения происходят ежедневно в разных частях страны, вызывая вздрагивание зданий.</a:t>
            </a:r>
          </a:p>
          <a:p>
            <a:pPr algn="ctr"/>
            <a:r>
              <a:rPr lang="ru-RU" dirty="0" smtClean="0"/>
              <a:t>Япония пережила несколько крупнейших землетрясений:</a:t>
            </a:r>
          </a:p>
          <a:p>
            <a:pPr algn="ctr"/>
            <a:r>
              <a:rPr lang="ru-RU" dirty="0" smtClean="0"/>
              <a:t>1 сентября 1923 года произошло великое землетрясение </a:t>
            </a:r>
            <a:r>
              <a:rPr lang="ru-RU" dirty="0" err="1" smtClean="0"/>
              <a:t>Канто</a:t>
            </a:r>
            <a:r>
              <a:rPr lang="ru-RU" dirty="0" smtClean="0"/>
              <a:t> (магнитуда 8,3)</a:t>
            </a:r>
          </a:p>
          <a:p>
            <a:pPr algn="ctr"/>
            <a:r>
              <a:rPr lang="ru-RU" dirty="0" smtClean="0"/>
              <a:t>17 января 1995 года произошло землетрясение в Кобе (магнитуда 7,3), </a:t>
            </a:r>
          </a:p>
          <a:p>
            <a:pPr algn="ctr"/>
            <a:r>
              <a:rPr lang="ru-RU" dirty="0" smtClean="0"/>
              <a:t>11 марта 2011 года (магнитуда 9)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0141" y="260648"/>
            <a:ext cx="8313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Природные опасности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9040" y="4981831"/>
            <a:ext cx="3291840" cy="1856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4906514"/>
            <a:ext cx="3005566" cy="19644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4953933"/>
            <a:ext cx="3312368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093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910</Words>
  <Application>Microsoft Office PowerPoint</Application>
  <PresentationFormat>Экран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La Rousse</dc:creator>
  <cp:lastModifiedBy>Admin</cp:lastModifiedBy>
  <cp:revision>16</cp:revision>
  <dcterms:created xsi:type="dcterms:W3CDTF">2013-03-06T14:00:44Z</dcterms:created>
  <dcterms:modified xsi:type="dcterms:W3CDTF">2013-03-14T15:31:43Z</dcterms:modified>
</cp:coreProperties>
</file>