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62" r:id="rId3"/>
    <p:sldId id="264" r:id="rId4"/>
    <p:sldId id="269" r:id="rId5"/>
    <p:sldId id="270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196752"/>
            <a:ext cx="4013200" cy="599440"/>
          </a:xfrm>
        </p:spPr>
        <p:txBody>
          <a:bodyPr>
            <a:normAutofit fontScale="90000"/>
          </a:bodyPr>
          <a:lstStyle/>
          <a:p>
            <a:r>
              <a:rPr lang="ru-RU" dirty="0"/>
              <a:t>Австрия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547664" y="2636912"/>
            <a:ext cx="3249488" cy="14091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2071678"/>
            <a:ext cx="3906761" cy="293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158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2276872"/>
            <a:ext cx="3384376" cy="3340224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Респу́блика</a:t>
            </a:r>
            <a:r>
              <a:rPr lang="ru-RU" dirty="0"/>
              <a:t> (</a:t>
            </a:r>
            <a:r>
              <a:rPr lang="ru-RU" dirty="0" err="1"/>
              <a:t>Republik</a:t>
            </a:r>
            <a:r>
              <a:rPr lang="ru-RU" dirty="0"/>
              <a:t> </a:t>
            </a:r>
            <a:r>
              <a:rPr lang="ru-RU" dirty="0" err="1"/>
              <a:t>Österreich</a:t>
            </a:r>
            <a:r>
              <a:rPr lang="ru-RU" dirty="0"/>
              <a:t>) — государство в центре Европы. Столица — Вена.</a:t>
            </a:r>
          </a:p>
          <a:p>
            <a:endParaRPr lang="ru-RU" dirty="0"/>
          </a:p>
          <a:p>
            <a:r>
              <a:rPr lang="ru-RU" dirty="0"/>
              <a:t>На севере граничит с Чехией (362 км), на северо-востоке — со Словакией (91 км), на востоке — с Венгрией (366 км), на юге — со Словенией (330 км) и Италией (430 км), на западе — с Лихтенштейном (35 км) и Швейцарией (164 км), на северо-западе — с Германией (784 км).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prstClr val="black"/>
                </a:solidFill>
              </a:rPr>
              <a:t>Австрия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3024336" cy="320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5238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08720"/>
            <a:ext cx="7200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Название страны происходит от древненемецкого </a:t>
            </a:r>
            <a:r>
              <a:rPr lang="ru-RU" dirty="0" err="1"/>
              <a:t>Ostarrichi</a:t>
            </a:r>
            <a:r>
              <a:rPr lang="ru-RU" dirty="0"/>
              <a:t> — «восточная страна». Название «Австрия» впервые упоминается в документе от 1 ноября 996.</a:t>
            </a:r>
          </a:p>
          <a:p>
            <a:endParaRPr lang="ru-RU" dirty="0"/>
          </a:p>
          <a:p>
            <a:r>
              <a:rPr lang="ru-RU" dirty="0"/>
              <a:t>Красный цвет двух полос на флаге символизирует кровь патриотов, пролитую в борьбе за свободу и независимость Австрийской Республики. Белый цвет — символ реки Дунай, текущей с запада на восток[источник не указан 707 дней].</a:t>
            </a:r>
          </a:p>
          <a:p>
            <a:endParaRPr lang="ru-RU" dirty="0"/>
          </a:p>
          <a:p>
            <a:r>
              <a:rPr lang="ru-RU" dirty="0"/>
              <a:t>Австрийский флаг является одним из самых древних государственных символов в мире. Согласно преданию, в 1191 году, во время одной из битв третьего крестового похода, белоснежная рубашка Леопольда V Австрийского полностью была забрызгана кровью. Когда же герцог снял с себя широкий пояс, на рубашке образовалась белая полоса. Сочетание этих цветов стало его знаменем, а в будущем и флагом Австрии.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256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187749" cy="412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3629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010" y="260648"/>
            <a:ext cx="6840760" cy="2304256"/>
          </a:xfrm>
        </p:spPr>
        <p:txBody>
          <a:bodyPr>
            <a:normAutofit/>
          </a:bodyPr>
          <a:lstStyle/>
          <a:p>
            <a:r>
              <a:rPr lang="ru-RU" dirty="0"/>
              <a:t>Административно-территориальное деление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7"/>
            <a:ext cx="6552728" cy="364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842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География Австрии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Государство в Центральной Европе. Площадь страны 83 871 км². Австрия — в основном горная страна (на 70 %): средняя высота над уровнем моря составляет около 900 м. Большая часть Австрии занята Восточными Альпами, которые в свою очередь подразделяются на Альпы Северного Тироля и </a:t>
            </a:r>
            <a:r>
              <a:rPr lang="ru-RU" dirty="0" err="1"/>
              <a:t>Зальцбургские</a:t>
            </a:r>
            <a:r>
              <a:rPr lang="ru-RU" dirty="0"/>
              <a:t> Альпы на севере; </a:t>
            </a:r>
            <a:r>
              <a:rPr lang="ru-RU" dirty="0" err="1"/>
              <a:t>Циллертальские</a:t>
            </a:r>
            <a:r>
              <a:rPr lang="ru-RU" dirty="0"/>
              <a:t> и </a:t>
            </a:r>
            <a:r>
              <a:rPr lang="ru-RU" dirty="0" err="1"/>
              <a:t>Карникские</a:t>
            </a:r>
            <a:r>
              <a:rPr lang="ru-RU" dirty="0"/>
              <a:t> Альпы на юге. Высшая точка — гора </a:t>
            </a:r>
            <a:r>
              <a:rPr lang="ru-RU" dirty="0" err="1"/>
              <a:t>Гросглокнер</a:t>
            </a:r>
            <a:r>
              <a:rPr lang="ru-RU" dirty="0"/>
              <a:t> (3797 метров), на ней находится и один из крупнейших в Европе ледников — </a:t>
            </a:r>
            <a:r>
              <a:rPr lang="ru-RU" dirty="0" err="1"/>
              <a:t>Пастерце</a:t>
            </a:r>
            <a:r>
              <a:rPr lang="ru-RU" dirty="0" smtClean="0"/>
              <a:t>. Низшая </a:t>
            </a:r>
            <a:r>
              <a:rPr lang="ru-RU" dirty="0"/>
              <a:t>точка — озеро Нойзидлер-</a:t>
            </a:r>
            <a:r>
              <a:rPr lang="ru-RU" dirty="0" err="1"/>
              <a:t>Зе</a:t>
            </a:r>
            <a:r>
              <a:rPr lang="ru-RU" dirty="0"/>
              <a:t> 145 метров над уровнем моря.</a:t>
            </a:r>
          </a:p>
        </p:txBody>
      </p:sp>
    </p:spTree>
    <p:extLst>
      <p:ext uri="{BB962C8B-B14F-4D97-AF65-F5344CB8AC3E}">
        <p14:creationId xmlns:p14="http://schemas.microsoft.com/office/powerpoint/2010/main" xmlns="" val="1902033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Климат Австрии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Австрия обладает умеренным, переходным к континентальному климатом, сильно зависящим от высоты.</a:t>
            </a:r>
          </a:p>
          <a:p>
            <a:endParaRPr lang="ru-RU" dirty="0"/>
          </a:p>
          <a:p>
            <a:r>
              <a:rPr lang="ru-RU" dirty="0"/>
              <a:t>Лето — тёплое, солнечное, средняя температура составляет +20ºС. По мере подъёма вверх, температура ночью может достичь нулевой отметки. Зима — мягкая в равнинах и холодная в горах, температура на равнинах опускается до −2 °C, а в горной местности до −14ºС. Осадки по всей территории страны варьируют от 500 до 3000 мм в год, в зависимости от высоты и рельефа.</a:t>
            </a:r>
          </a:p>
        </p:txBody>
      </p:sp>
    </p:spTree>
    <p:extLst>
      <p:ext uri="{BB962C8B-B14F-4D97-AF65-F5344CB8AC3E}">
        <p14:creationId xmlns:p14="http://schemas.microsoft.com/office/powerpoint/2010/main" xmlns="" val="1090579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Население Австрии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38400"/>
            <a:ext cx="6728792" cy="322284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Население — 8 404 252 человека (2011). Согласно переписи 2006, крупнейшая этническая группа — немецкоязычные австрийцы — составляют 88,6 % населения страны. Основной официальный язык — немецкий. Разговорный и официальный язык австрийцев существенно отличается от официального немецкого языка Германии (См. Немецкий язык в Австрии). Разговорные австрийские диалекты близки баварскому диалекту Германии и немецкому языку Швейцарии. Кроме того, имеется 6 признанных национальных меньшинств: хорваты, словенцы, чехи, словаки, венгры, цыгане (всего </a:t>
            </a:r>
            <a:r>
              <a:rPr lang="ru-RU" dirty="0" err="1"/>
              <a:t>ок</a:t>
            </a:r>
            <a:r>
              <a:rPr lang="ru-RU" dirty="0"/>
              <a:t>. 300 тыс. чел.). Словенцы, хорваты и венгры живут в отдельных районах </a:t>
            </a:r>
            <a:r>
              <a:rPr lang="ru-RU" dirty="0" err="1"/>
              <a:t>Штирии</a:t>
            </a:r>
            <a:r>
              <a:rPr lang="ru-RU" dirty="0"/>
              <a:t>, </a:t>
            </a:r>
            <a:r>
              <a:rPr lang="ru-RU" dirty="0" err="1"/>
              <a:t>Каринтии</a:t>
            </a:r>
            <a:r>
              <a:rPr lang="ru-RU" dirty="0"/>
              <a:t> и </a:t>
            </a:r>
            <a:r>
              <a:rPr lang="ru-RU" dirty="0" err="1"/>
              <a:t>Бургенланда</a:t>
            </a:r>
            <a:r>
              <a:rPr lang="ru-RU" dirty="0"/>
              <a:t>, а в Вене — ещё чехи и евреи. Многие австрийские граждане считают себя не только австрийцами, но, по происхождению из той или другой провинции, также </a:t>
            </a:r>
            <a:r>
              <a:rPr lang="ru-RU" dirty="0" err="1"/>
              <a:t>штирийцами</a:t>
            </a:r>
            <a:r>
              <a:rPr lang="ru-RU" dirty="0"/>
              <a:t>, тирольцами и т. д.</a:t>
            </a:r>
          </a:p>
        </p:txBody>
      </p:sp>
    </p:spTree>
    <p:extLst>
      <p:ext uri="{BB962C8B-B14F-4D97-AF65-F5344CB8AC3E}">
        <p14:creationId xmlns:p14="http://schemas.microsoft.com/office/powerpoint/2010/main" xmlns="" val="1250424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107</TotalTime>
  <Words>544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Австрия</vt:lpstr>
      <vt:lpstr>Австрия</vt:lpstr>
      <vt:lpstr>Слайд 3</vt:lpstr>
      <vt:lpstr>Слайд 4</vt:lpstr>
      <vt:lpstr>Административно-территориальное деление</vt:lpstr>
      <vt:lpstr>География Австрии</vt:lpstr>
      <vt:lpstr>Климат Австрии</vt:lpstr>
      <vt:lpstr>Население Австрии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Австрия</dc:title>
  <dc:creator>Unit</dc:creator>
  <cp:lastModifiedBy>Admin</cp:lastModifiedBy>
  <cp:revision>5</cp:revision>
  <dcterms:created xsi:type="dcterms:W3CDTF">2013-02-09T13:50:40Z</dcterms:created>
  <dcterms:modified xsi:type="dcterms:W3CDTF">2013-03-14T15:34:53Z</dcterms:modified>
</cp:coreProperties>
</file>