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7" r:id="rId9"/>
    <p:sldId id="262" r:id="rId10"/>
    <p:sldId id="263" r:id="rId11"/>
    <p:sldId id="266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7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12-01T18:49:04.497" idx="1">
    <p:pos x="4800" y="1824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3A20AE5-B580-48A7-B7A6-2F1CDE72AF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www.fizika.ru/theory/tema-08/08l-f1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Andrey\Desktop\vyichisleniyapoximicheskimuravneniyam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8" name="Picture 4" descr="Психрометрическая таблиц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0"/>
            <a:ext cx="8785225" cy="685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194431" cy="1143000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Р=</a:t>
            </a:r>
            <a:r>
              <a:rPr lang="en-US" sz="4000" dirty="0" smtClean="0"/>
              <a:t>m/v        </a:t>
            </a:r>
            <a:endParaRPr lang="ru-RU" sz="4000" dirty="0"/>
          </a:p>
        </p:txBody>
      </p:sp>
      <p:graphicFrame>
        <p:nvGraphicFramePr>
          <p:cNvPr id="7191" name="Group 23"/>
          <p:cNvGraphicFramePr>
            <a:graphicFrameLocks noGrp="1"/>
          </p:cNvGraphicFramePr>
          <p:nvPr>
            <p:ph type="tbl" idx="1"/>
          </p:nvPr>
        </p:nvGraphicFramePr>
        <p:xfrm>
          <a:off x="4643438" y="2420938"/>
          <a:ext cx="4043362" cy="3705225"/>
        </p:xfrm>
        <a:graphic>
          <a:graphicData uri="http://schemas.openxmlformats.org/drawingml/2006/table">
            <a:tbl>
              <a:tblPr/>
              <a:tblGrid>
                <a:gridCol w="693737"/>
                <a:gridCol w="3349625"/>
              </a:tblGrid>
              <a:tr h="101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φ–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относительная влажность, %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 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 пара, кг/м</a:t>
                      </a:r>
                      <a:r>
                        <a:rPr kumimoji="0" lang="ru-RU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32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ρ</a:t>
                      </a:r>
                      <a:r>
                        <a:rPr kumimoji="0" lang="ru-RU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</a:t>
                      </a:r>
                      <a:r>
                        <a:rPr kumimoji="0" lang="ru-RU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 насыщенного пара (при той же температуре), кг/м</a:t>
                      </a:r>
                      <a:r>
                        <a:rPr kumimoji="0" lang="ru-RU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2" name="Picture 4" descr="http://www.fizika.ru/theory/tema-08/08l-f1.gif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0" y="2743200"/>
            <a:ext cx="4392613" cy="17780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>
                <a:solidFill>
                  <a:srgbClr val="A50021"/>
                </a:solidFill>
              </a:rPr>
              <a:t>Сколько воды в виде пара содержится в воздухе класса при данной температуре и данной влажности? Длина класса 6м, ширина 4м, высота 3м.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332038"/>
            <a:ext cx="82296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600" b="1" i="1"/>
              <a:t>                                  </a:t>
            </a:r>
            <a:r>
              <a:rPr lang="ru-RU" sz="2400" b="1" i="1"/>
              <a:t>Дано: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                               </a:t>
            </a:r>
            <a:r>
              <a:rPr lang="ru-RU" sz="2400" i="1"/>
              <a:t>φ=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i="1"/>
              <a:t>                               V</a:t>
            </a:r>
            <a:r>
              <a:rPr lang="ru-RU" sz="2400" i="1"/>
              <a:t>=6*4*3 м</a:t>
            </a:r>
            <a:r>
              <a:rPr lang="en-US" sz="2400" i="1">
                <a:cs typeface="Arial" charset="0"/>
              </a:rPr>
              <a:t>³</a:t>
            </a:r>
            <a:endParaRPr lang="ru-RU" sz="2400" i="1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                        </a:t>
            </a:r>
            <a:r>
              <a:rPr lang="ru-RU" sz="2400"/>
              <a:t> </a:t>
            </a:r>
            <a:r>
              <a:rPr lang="en-US" sz="2400"/>
              <a:t>t</a:t>
            </a:r>
            <a:r>
              <a:rPr lang="ru-RU" sz="2400"/>
              <a:t>=   </a:t>
            </a:r>
            <a:r>
              <a:rPr lang="en-US" sz="2400">
                <a:cs typeface="Arial" charset="0"/>
              </a:rPr>
              <a:t>º</a:t>
            </a:r>
            <a:r>
              <a:rPr lang="ru-RU" sz="2400"/>
              <a:t>С </a:t>
            </a:r>
            <a:r>
              <a:rPr lang="ru-RU" sz="1800" i="1"/>
              <a:t>температура «сухого» термометра</a:t>
            </a: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endParaRPr lang="en-US" sz="1800" i="1">
              <a:cs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                        </a:t>
            </a:r>
            <a:r>
              <a:rPr lang="ru-RU" sz="2400"/>
              <a:t>Найти</a:t>
            </a:r>
            <a:br>
              <a:rPr lang="ru-RU" sz="2400"/>
            </a:br>
            <a:r>
              <a:rPr lang="en-US" sz="2400"/>
              <a:t>                            m- </a:t>
            </a:r>
            <a:r>
              <a:rPr lang="ru-RU" sz="2400"/>
              <a:t>?</a:t>
            </a:r>
            <a:endParaRPr lang="en-US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Плотность насыщенного пара находим по таблице.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/>
              <a:t>                                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800"/>
              <a:t>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400" b="1" i="1"/>
              <a:t> </a:t>
            </a:r>
            <a:r>
              <a:rPr lang="ru-RU" sz="1400"/>
              <a:t/>
            </a:r>
            <a:br>
              <a:rPr lang="ru-RU" sz="1400"/>
            </a:br>
            <a:r>
              <a:rPr lang="ru-RU" sz="800"/>
              <a:t/>
            </a:r>
            <a:br>
              <a:rPr lang="ru-RU" sz="800"/>
            </a:br>
            <a:r>
              <a:rPr lang="ru-RU" sz="1400"/>
              <a:t> </a:t>
            </a:r>
            <a:r>
              <a:rPr lang="en-US" sz="1400"/>
              <a:t> </a:t>
            </a:r>
            <a:endParaRPr lang="ru-RU" sz="1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800"/>
              <a:t>     </a:t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r>
              <a:rPr lang="ru-RU" sz="800"/>
              <a:t/>
            </a:r>
            <a:br>
              <a:rPr lang="ru-RU" sz="800"/>
            </a:br>
            <a:endParaRPr lang="ru-RU" sz="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A50021"/>
                </a:solidFill>
              </a:rPr>
              <a:t>Ответьте письменно на вопросы.</a:t>
            </a:r>
            <a:br>
              <a:rPr lang="ru-RU" b="1" i="1" dirty="0" smtClean="0">
                <a:solidFill>
                  <a:srgbClr val="A50021"/>
                </a:solidFill>
              </a:rPr>
            </a:br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8686800" cy="42973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b="1" i="1" dirty="0" smtClean="0"/>
              <a:t>1 </a:t>
            </a:r>
            <a:r>
              <a:rPr lang="ru-RU" b="1" i="1" dirty="0"/>
              <a:t>Почему температура «влажного»  термометра ниже, чем «сухого»</a:t>
            </a:r>
          </a:p>
          <a:p>
            <a:pPr>
              <a:buFontTx/>
              <a:buNone/>
            </a:pPr>
            <a:r>
              <a:rPr lang="ru-RU" b="1" i="1" dirty="0"/>
              <a:t>2 От чего зависит разность температуры обоих термометров.</a:t>
            </a:r>
          </a:p>
          <a:p>
            <a:pPr>
              <a:buFontTx/>
              <a:buNone/>
            </a:pPr>
            <a:r>
              <a:rPr lang="ru-RU" b="1" i="1" dirty="0"/>
              <a:t>3 В каком случае температура «влажного»  термометра будет равна температуре «сухого»?</a:t>
            </a:r>
          </a:p>
          <a:p>
            <a:pPr>
              <a:buFontTx/>
              <a:buNone/>
            </a:pPr>
            <a:endParaRPr lang="ru-RU" b="1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Домашнее задание: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п.                        Упр. 10</a:t>
            </a:r>
            <a:b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Andrey\Desktop\i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95400" y="1828800"/>
            <a:ext cx="6324600" cy="4627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057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Тема урока: Лабораторная работа «Измерение влажности воздуха» 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Aharoni" pitchFamily="2" charset="-79"/>
            </a:endParaRPr>
          </a:p>
        </p:txBody>
      </p:sp>
      <p:pic>
        <p:nvPicPr>
          <p:cNvPr id="3074" name="Picture 2" descr="C:\Users\Andrey\Desktop\t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514600"/>
            <a:ext cx="5584507" cy="4191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706562"/>
          </a:xfrm>
        </p:spPr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развитие практических навыков при работе с физическим оборудованием.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895600"/>
            <a:ext cx="5715000" cy="396240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урока.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Повторение изученного.</a:t>
            </a:r>
          </a:p>
          <a:p>
            <a:r>
              <a:rPr lang="ru-RU" dirty="0" smtClean="0"/>
              <a:t>Техника безопасности.</a:t>
            </a:r>
          </a:p>
          <a:p>
            <a:r>
              <a:rPr lang="ru-RU" dirty="0" smtClean="0"/>
              <a:t>Выполнение лабораторной работы.</a:t>
            </a:r>
          </a:p>
          <a:p>
            <a:r>
              <a:rPr lang="ru-RU" dirty="0" smtClean="0"/>
              <a:t> Домашнее задание.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Задание: ответить на 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1.Что понимается под влажностью воздуха?</a:t>
            </a:r>
          </a:p>
          <a:p>
            <a:pPr>
              <a:buNone/>
            </a:pPr>
            <a:r>
              <a:rPr lang="ru-RU" dirty="0" smtClean="0"/>
              <a:t>2.Что называют абсолютной влажностью?</a:t>
            </a:r>
          </a:p>
          <a:p>
            <a:pPr>
              <a:buNone/>
            </a:pPr>
            <a:r>
              <a:rPr lang="ru-RU" dirty="0" smtClean="0"/>
              <a:t>3. Что называют относительной влажностью?</a:t>
            </a:r>
          </a:p>
          <a:p>
            <a:pPr>
              <a:buNone/>
            </a:pPr>
            <a:r>
              <a:rPr lang="ru-RU" dirty="0" smtClean="0"/>
              <a:t>4. Относительная влажность воздуха 70 %. Что это значит?</a:t>
            </a:r>
          </a:p>
          <a:p>
            <a:pPr>
              <a:buNone/>
            </a:pPr>
            <a:r>
              <a:rPr lang="ru-RU" dirty="0" smtClean="0"/>
              <a:t>5. Что называют точкой росы?</a:t>
            </a:r>
          </a:p>
          <a:p>
            <a:pPr>
              <a:buNone/>
            </a:pPr>
            <a:r>
              <a:rPr lang="ru-RU" dirty="0" smtClean="0"/>
              <a:t>6. С помощью каких приборов определяют влажность воздуха ?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7. Если закрыть банку крышкой, то уровень воды в ней не будет понижаться. Означает ли это, что крышка «останавливает» испарение воды?</a:t>
            </a:r>
          </a:p>
          <a:p>
            <a:pPr>
              <a:buNone/>
            </a:pPr>
            <a:r>
              <a:rPr lang="ru-RU" dirty="0" smtClean="0"/>
              <a:t>8. Почему даже в жаркий день, выйдя из реки после купания, человек ощущает холод?</a:t>
            </a:r>
          </a:p>
          <a:p>
            <a:pPr>
              <a:buNone/>
            </a:pPr>
            <a:r>
              <a:rPr lang="ru-RU" dirty="0" smtClean="0"/>
              <a:t>9. Придумайте, как можно быстро не пользуясь холодильником остудить или охладить чай в бутылке?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/>
          <a:lstStyle/>
          <a:p>
            <a:r>
              <a:rPr lang="ru-RU" dirty="0" smtClean="0"/>
              <a:t>Ответы на вопросы 7-8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7. Нет, не означает. Испарение происходит </a:t>
            </a:r>
            <a:r>
              <a:rPr lang="ru-RU" dirty="0" smtClean="0"/>
              <a:t>воды </a:t>
            </a:r>
            <a:r>
              <a:rPr lang="ru-RU" dirty="0" smtClean="0"/>
              <a:t>образуется насыщенный пар. И вода в банке находится в динамическом равновесии с этим паром. Вода непрерывно испаряется, пар непрерывно конденсируется. Уровень воды не меняется, если не менять температуру банки.</a:t>
            </a:r>
          </a:p>
          <a:p>
            <a:pPr>
              <a:buNone/>
            </a:pPr>
            <a:r>
              <a:rPr lang="ru-RU" dirty="0" smtClean="0"/>
              <a:t>8. Происходит испарение , при этом используется энергия.</a:t>
            </a:r>
          </a:p>
          <a:p>
            <a:pPr>
              <a:buNone/>
            </a:pPr>
            <a:r>
              <a:rPr lang="ru-RU" dirty="0" smtClean="0"/>
              <a:t>9. Обернуть его мокрой тряпкой для интенсивного </a:t>
            </a:r>
            <a:r>
              <a:rPr lang="ru-RU" dirty="0" smtClean="0"/>
              <a:t>испарения </a:t>
            </a:r>
            <a:r>
              <a:rPr lang="ru-RU" dirty="0" smtClean="0"/>
              <a:t>непрерывно</a:t>
            </a:r>
            <a:r>
              <a:rPr lang="ru-RU" dirty="0" smtClean="0"/>
              <a:t>. Просто над поверхностью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Техника безопасности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В</a:t>
            </a:r>
            <a:r>
              <a:rPr lang="ru-RU" dirty="0" smtClean="0"/>
              <a:t>се время, пока термометр не используется для измерений  должен находиться в футляре.</a:t>
            </a:r>
          </a:p>
          <a:p>
            <a:r>
              <a:rPr lang="ru-RU" dirty="0" smtClean="0"/>
              <a:t>При измерении температуры термометр следует держать за верхний край. Это позволит определить температуру с наибольшей точностью.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/>
              <a:t>Подумайте как можно определить влажность воздуха в кабинете при помощи имеющихся на столе приборов?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Выполните  эксперимент</a:t>
            </a:r>
            <a:r>
              <a:rPr lang="ru-RU" sz="2400"/>
              <a:t>. </a:t>
            </a:r>
            <a:endParaRPr lang="ru-RU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b="1"/>
              <a:t>В тетради запишите: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Лабораторная работа.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Определение относительной влажности воздуха.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Приборы и материалы: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1) </a:t>
            </a:r>
            <a:r>
              <a:rPr lang="en-US" sz="2400"/>
              <a:t>t</a:t>
            </a:r>
            <a:r>
              <a:rPr lang="ru-RU" sz="2400"/>
              <a:t>1 =…… </a:t>
            </a:r>
            <a:r>
              <a:rPr lang="en-US" sz="2400">
                <a:cs typeface="Arial" charset="0"/>
              </a:rPr>
              <a:t>º</a:t>
            </a:r>
            <a:r>
              <a:rPr lang="ru-RU" sz="2400"/>
              <a:t>С     		</a:t>
            </a:r>
            <a:r>
              <a:rPr lang="ru-RU" sz="2400" i="1"/>
              <a:t>температура «сухого» термометра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2) </a:t>
            </a:r>
            <a:r>
              <a:rPr lang="en-US" sz="2400"/>
              <a:t>t</a:t>
            </a:r>
            <a:r>
              <a:rPr lang="ru-RU" sz="2400"/>
              <a:t>2 =…… </a:t>
            </a:r>
            <a:r>
              <a:rPr lang="en-US" sz="2400">
                <a:cs typeface="Arial" charset="0"/>
              </a:rPr>
              <a:t>º</a:t>
            </a:r>
            <a:r>
              <a:rPr lang="ru-RU" sz="2400"/>
              <a:t> С			</a:t>
            </a:r>
            <a:r>
              <a:rPr lang="ru-RU" sz="2400" i="1"/>
              <a:t>температура «влажного» термометра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3) </a:t>
            </a:r>
            <a:r>
              <a:rPr lang="en-US" sz="2400"/>
              <a:t>t</a:t>
            </a:r>
            <a:r>
              <a:rPr lang="ru-RU" sz="2400"/>
              <a:t>1  - </a:t>
            </a:r>
            <a:r>
              <a:rPr lang="en-US" sz="2400"/>
              <a:t>t</a:t>
            </a:r>
            <a:r>
              <a:rPr lang="ru-RU" sz="2400"/>
              <a:t>2  =…… </a:t>
            </a:r>
            <a:r>
              <a:rPr lang="en-US" sz="2400">
                <a:cs typeface="Arial" charset="0"/>
              </a:rPr>
              <a:t>º</a:t>
            </a:r>
            <a:r>
              <a:rPr lang="ru-RU" sz="2400"/>
              <a:t> 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4) </a:t>
            </a:r>
            <a:r>
              <a:rPr lang="ru-RU" sz="2400" i="1"/>
              <a:t>φ = …..%  			по  психрометрической  таблице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461</TotalTime>
  <Words>422</Words>
  <Application>Microsoft Office PowerPoint</Application>
  <PresentationFormat>Экран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Слайд 1</vt:lpstr>
      <vt:lpstr>Тема урока: Лабораторная работа «Измерение влажности воздуха» </vt:lpstr>
      <vt:lpstr>Цель урока:</vt:lpstr>
      <vt:lpstr>План урока.</vt:lpstr>
      <vt:lpstr>Задание: ответить на вопросы.</vt:lpstr>
      <vt:lpstr>Слайд 6</vt:lpstr>
      <vt:lpstr>Ответы на вопросы 7-8</vt:lpstr>
      <vt:lpstr>Техника безопасности</vt:lpstr>
      <vt:lpstr>Подумайте как можно определить влажность воздуха в кабинете при помощи имеющихся на столе приборов?</vt:lpstr>
      <vt:lpstr>Слайд 10</vt:lpstr>
      <vt:lpstr>Р=m/v        </vt:lpstr>
      <vt:lpstr>Сколько воды в виде пара содержится в воздухе класса при данной температуре и данной влажности? Длина класса 6м, ширина 4м, высота 3м.</vt:lpstr>
      <vt:lpstr>Ответьте письменно на вопросы. </vt:lpstr>
      <vt:lpstr> Домашнее задание: п.                        Упр. 10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Лабораторная работа «Измерение влажности воздуха» </dc:title>
  <dc:creator>Andrey</dc:creator>
  <cp:lastModifiedBy>Дмитрий</cp:lastModifiedBy>
  <cp:revision>32</cp:revision>
  <dcterms:created xsi:type="dcterms:W3CDTF">2012-12-01T09:29:28Z</dcterms:created>
  <dcterms:modified xsi:type="dcterms:W3CDTF">2013-06-29T19:03:50Z</dcterms:modified>
</cp:coreProperties>
</file>