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images.yandex.ru/yandsearch?p=8&amp;text=%D0%BF%D1%80%D0%B0%D0%B2%D0%B8%D0%BB%D0%BE%20%D0%B1%D1%83%D1%80%D0%B0%D0%B2%D1%87%D0%B8%D0%BA%D0%B0&amp;uinfo=sw-1584-sh-728-fw-1359-fh-522-pd-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070" y="188640"/>
            <a:ext cx="3720414" cy="22322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45635"/>
            <a:ext cx="8208912" cy="2851517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Магнитное поле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>Богданова И.В., ГБОУ СОШ №617, г. Санкт-Петербурга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49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315722"/>
            <a:ext cx="2717582" cy="196926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246" y="1817894"/>
            <a:ext cx="3995255" cy="477945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90" y="3429000"/>
            <a:ext cx="3818270" cy="3168352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145232"/>
            <a:ext cx="8229600" cy="105152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Придумать задачу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40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Ресурсы:</a:t>
            </a:r>
            <a:endParaRPr lang="ru-RU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  <a:hlinkClick r:id="rId2"/>
              </a:rPr>
              <a:t>http://images.yandex.ru/yandsearch?p=8&amp;text=%D0%BF%D1%80%D0%B0%D0%B2%D0%B8%D0%BB%D0%BE%20%D0%B1%D1%83%D1%80%D0%B0%D0%B2%D1%87%D0%B8%D0%BA%D0%B0&amp;uinfo=sw-1584-sh-728-fw-1359-fh-522-pd-1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Найдите Опыт </a:t>
            </a:r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Эрстеда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88840"/>
            <a:ext cx="4546848" cy="1837070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36"/>
          <a:stretch/>
        </p:blipFill>
        <p:spPr>
          <a:xfrm>
            <a:off x="4908889" y="1973956"/>
            <a:ext cx="4038436" cy="463933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149080"/>
            <a:ext cx="4247524" cy="246421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995936" y="3212976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436096" y="5589240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  <p:sp>
        <p:nvSpPr>
          <p:cNvPr id="13" name="TextBox 10"/>
          <p:cNvSpPr txBox="1"/>
          <p:nvPr/>
        </p:nvSpPr>
        <p:spPr>
          <a:xfrm>
            <a:off x="4108412" y="6047710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/>
              <a:t>Б</a:t>
            </a:r>
          </a:p>
        </p:txBody>
      </p:sp>
    </p:spTree>
    <p:extLst>
      <p:ext uri="{BB962C8B-B14F-4D97-AF65-F5344CB8AC3E}">
        <p14:creationId xmlns:p14="http://schemas.microsoft.com/office/powerpoint/2010/main" val="7566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16002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Магнитные линии выходят их северного магнитного полюса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797152"/>
            <a:ext cx="4042792" cy="1633415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977" y="2096311"/>
            <a:ext cx="2963246" cy="248810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685" y="2087270"/>
            <a:ext cx="3009380" cy="249714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60340" y="3933056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22268" y="3941637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Б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84168" y="5877272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В</a:t>
            </a:r>
          </a:p>
        </p:txBody>
      </p:sp>
    </p:spTree>
    <p:extLst>
      <p:ext uri="{BB962C8B-B14F-4D97-AF65-F5344CB8AC3E}">
        <p14:creationId xmlns:p14="http://schemas.microsoft.com/office/powerpoint/2010/main" val="251689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23528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Правило правой руки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15" y="1988840"/>
            <a:ext cx="3019535" cy="2664296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3" y="3864486"/>
            <a:ext cx="2598797" cy="266085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060848"/>
            <a:ext cx="2808312" cy="280831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47864" y="5877272"/>
            <a:ext cx="426720" cy="523220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r>
              <a:rPr lang="ru-RU" sz="2800" b="1" dirty="0"/>
              <a:t>Б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16416" y="4321712"/>
            <a:ext cx="421910" cy="523220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36204" y="3864486"/>
            <a:ext cx="463588" cy="523220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60170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608"/>
            <a:ext cx="8229600" cy="16002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Правило определения направления силы Ампера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15" y="1988840"/>
            <a:ext cx="3019535" cy="2664296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3" y="3864486"/>
            <a:ext cx="2598797" cy="266085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060848"/>
            <a:ext cx="2808312" cy="280831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47864" y="5877272"/>
            <a:ext cx="426720" cy="523220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r>
              <a:rPr lang="ru-RU" sz="2800" b="1" dirty="0"/>
              <a:t>Б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16416" y="4321712"/>
            <a:ext cx="421910" cy="523220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36204" y="3864486"/>
            <a:ext cx="463588" cy="523220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75021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Принцип работы электродвигателя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132856"/>
            <a:ext cx="3600400" cy="2094110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5" y="2132856"/>
            <a:ext cx="3693324" cy="411457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581128"/>
            <a:ext cx="3125887" cy="20123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12574" y="3651946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6093" y="6093296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Б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398562" y="5724214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88378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Электромагнитный подъёмный кран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132856"/>
            <a:ext cx="3600400" cy="2094110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5" y="2132856"/>
            <a:ext cx="3693324" cy="411457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581128"/>
            <a:ext cx="3125887" cy="20123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12574" y="3651946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6093" y="6247434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Б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398562" y="5724214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34207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600200"/>
          </a:xfrm>
        </p:spPr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10376"/>
            <a:ext cx="2016224" cy="223870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767" y="1916832"/>
            <a:ext cx="6075105" cy="223224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027" y="4395507"/>
            <a:ext cx="2946918" cy="21602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7584" y="4211796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Ток на нас</a:t>
            </a:r>
            <a:endParaRPr lang="ru-RU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 flipV="1">
            <a:off x="1547664" y="3140968"/>
            <a:ext cx="288032" cy="10708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1520" y="4653136"/>
            <a:ext cx="41889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Направление  магнитных линий – </a:t>
            </a:r>
          </a:p>
          <a:p>
            <a:r>
              <a:rPr lang="ru-RU" b="1" dirty="0"/>
              <a:t>п</a:t>
            </a:r>
            <a:r>
              <a:rPr lang="ru-RU" b="1" dirty="0" smtClean="0"/>
              <a:t>ротив часовой стрелки</a:t>
            </a:r>
            <a:endParaRPr lang="ru-RU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395536" y="2348880"/>
            <a:ext cx="936104" cy="23042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1520" y="5589240"/>
            <a:ext cx="409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Используется правило буравчика</a:t>
            </a:r>
            <a:endParaRPr lang="ru-RU" b="1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7440271" y="4210841"/>
            <a:ext cx="0" cy="2529572"/>
          </a:xfrm>
          <a:prstGeom prst="straightConnector1">
            <a:avLst/>
          </a:prstGeom>
          <a:ln w="635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80312" y="4345940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N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3868" y="6371081"/>
            <a:ext cx="6625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Направление тока в катушке – по правилу правой руки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446486" y="6218148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S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0" name="Выгнутая вниз стрелка 29"/>
          <p:cNvSpPr/>
          <p:nvPr/>
        </p:nvSpPr>
        <p:spPr>
          <a:xfrm>
            <a:off x="6948264" y="5845914"/>
            <a:ext cx="1080120" cy="247382"/>
          </a:xfrm>
          <a:prstGeom prst="curvedUpArrow">
            <a:avLst/>
          </a:prstGeom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42705" y="1547500"/>
            <a:ext cx="416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Используется правило левой руки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8051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  <p:bldP spid="17" grpId="0"/>
      <p:bldP spid="20" grpId="0"/>
      <p:bldP spid="21" grpId="0"/>
      <p:bldP spid="30" grpId="0" animBg="1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07504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Придумать задачу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01" y="2130434"/>
            <a:ext cx="5111122" cy="353081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10"/>
          <a:stretch/>
        </p:blipFill>
        <p:spPr>
          <a:xfrm>
            <a:off x="6205244" y="1829528"/>
            <a:ext cx="2399204" cy="23195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04"/>
          <a:stretch/>
        </p:blipFill>
        <p:spPr>
          <a:xfrm>
            <a:off x="5508104" y="4344015"/>
            <a:ext cx="3498070" cy="225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94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Другая 28">
      <a:dk1>
        <a:sysClr val="windowText" lastClr="000000"/>
      </a:dk1>
      <a:lt1>
        <a:sysClr val="window" lastClr="FFFFFF"/>
      </a:lt1>
      <a:dk2>
        <a:srgbClr val="FDA023"/>
      </a:dk2>
      <a:lt2>
        <a:srgbClr val="FEECD3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00B050"/>
      </a:hlink>
      <a:folHlink>
        <a:srgbClr val="ED7D27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127</TotalTime>
  <Words>95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Магнитное поле</vt:lpstr>
      <vt:lpstr>Найдите Опыт Эрстеда</vt:lpstr>
      <vt:lpstr>Магнитные линии выходят их северного магнитного полюса</vt:lpstr>
      <vt:lpstr>Правило правой руки</vt:lpstr>
      <vt:lpstr>Правило определения направления силы Ампера</vt:lpstr>
      <vt:lpstr>Принцип работы электродвигателя</vt:lpstr>
      <vt:lpstr>Электромагнитный подъёмный кран</vt:lpstr>
      <vt:lpstr>Задачи</vt:lpstr>
      <vt:lpstr>Придумать задачу</vt:lpstr>
      <vt:lpstr>Придумать задачу</vt:lpstr>
      <vt:lpstr>Ресурсы: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Магнитное поле</dc:title>
  <dc:creator>Ирина</dc:creator>
  <cp:lastModifiedBy>Ирина</cp:lastModifiedBy>
  <cp:revision>24</cp:revision>
  <dcterms:created xsi:type="dcterms:W3CDTF">2013-04-23T13:33:34Z</dcterms:created>
  <dcterms:modified xsi:type="dcterms:W3CDTF">2013-06-21T15:13:11Z</dcterms:modified>
</cp:coreProperties>
</file>