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2BA6FA-A2EF-4D00-9541-35EF772C0B2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36AB0D-BF1A-4157-A43F-82F0C91A0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785795"/>
            <a:ext cx="8458200" cy="2643205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Завтрак </a:t>
            </a:r>
            <a:br>
              <a:rPr lang="ru-RU" sz="7200" dirty="0" smtClean="0"/>
            </a:br>
            <a:r>
              <a:rPr lang="ru-RU" sz="7200" dirty="0" smtClean="0"/>
              <a:t>для любимой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14818"/>
            <a:ext cx="8458200" cy="20717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Мастер-класс подготовила:</a:t>
            </a:r>
          </a:p>
          <a:p>
            <a:pPr algn="ctr"/>
            <a:r>
              <a:rPr lang="ru-RU" b="1" dirty="0" smtClean="0"/>
              <a:t>Рычкова Екатерина Анатольевна </a:t>
            </a:r>
          </a:p>
          <a:p>
            <a:pPr algn="ctr"/>
            <a:r>
              <a:rPr lang="ru-RU" b="1" dirty="0" smtClean="0"/>
              <a:t>Педагог дополнительного образования</a:t>
            </a:r>
          </a:p>
          <a:p>
            <a:pPr algn="ctr"/>
            <a:r>
              <a:rPr lang="ru-RU" b="1" dirty="0" smtClean="0"/>
              <a:t>МКОУ ДОД ДЮЦ «Факел» </a:t>
            </a:r>
            <a:r>
              <a:rPr lang="ru-RU" b="1" dirty="0" err="1" smtClean="0"/>
              <a:t>пгт</a:t>
            </a:r>
            <a:r>
              <a:rPr lang="ru-RU" b="1" dirty="0" smtClean="0"/>
              <a:t> Нагорск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Завтрак для любимой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6000792" cy="490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Необходимые продукты: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Колбаса;</a:t>
            </a:r>
          </a:p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Сыр;</a:t>
            </a:r>
          </a:p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Оливки.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Этапы работы: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344325"/>
            <a:ext cx="4362468" cy="508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Этапы работы: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14422"/>
            <a:ext cx="410053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Этапы работы: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14422"/>
            <a:ext cx="4148442" cy="524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Этапы работы: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1765" y="1387603"/>
            <a:ext cx="5030565" cy="504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Приятного аппетита!!!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6580053" cy="437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45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Завтрак  для любимой</vt:lpstr>
      <vt:lpstr>Завтрак для любимой</vt:lpstr>
      <vt:lpstr>Необходимые продукты:</vt:lpstr>
      <vt:lpstr>Этапы работы:</vt:lpstr>
      <vt:lpstr>Этапы работы:</vt:lpstr>
      <vt:lpstr>Этапы работы:</vt:lpstr>
      <vt:lpstr>Этапы работы:</vt:lpstr>
      <vt:lpstr>Приятного аппетита!!!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Завтрак  для любимой</dc:title>
  <dc:creator>www.PHILka.RU</dc:creator>
  <cp:lastModifiedBy>www.PHILka.RU</cp:lastModifiedBy>
  <cp:revision>3</cp:revision>
  <dcterms:created xsi:type="dcterms:W3CDTF">2014-03-10T04:52:57Z</dcterms:created>
  <dcterms:modified xsi:type="dcterms:W3CDTF">2014-03-10T05:14:11Z</dcterms:modified>
</cp:coreProperties>
</file>