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376E3D-95D7-4A14-A8A5-1107D06B402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9C9708-A089-4D4B-A3F1-248C48607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928670"/>
            <a:ext cx="6858000" cy="214314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Крокусы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714752"/>
            <a:ext cx="6858000" cy="12144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Мастер-класс подготовила:</a:t>
            </a:r>
          </a:p>
          <a:p>
            <a:pPr algn="ctr"/>
            <a:r>
              <a:rPr lang="ru-RU" b="1" dirty="0" smtClean="0"/>
              <a:t>Рычкова Екатерина Анатольевна </a:t>
            </a:r>
          </a:p>
          <a:p>
            <a:pPr algn="ctr"/>
            <a:r>
              <a:rPr lang="ru-RU" b="1" dirty="0" smtClean="0"/>
              <a:t>Педагог дополнительного образования</a:t>
            </a:r>
          </a:p>
          <a:p>
            <a:pPr algn="ctr"/>
            <a:r>
              <a:rPr lang="ru-RU" b="1" dirty="0" smtClean="0"/>
              <a:t>МКОУ ДОД ДЮЦ «Факел» </a:t>
            </a:r>
            <a:r>
              <a:rPr lang="ru-RU" b="1" dirty="0" err="1" smtClean="0"/>
              <a:t>пгт</a:t>
            </a:r>
            <a:r>
              <a:rPr lang="ru-RU" b="1" dirty="0" smtClean="0"/>
              <a:t> Нагорск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7.Составляем букет!!!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01762"/>
            <a:ext cx="595200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3385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Хотите создать себе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праздничное настроение?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611124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Тогда вперёд…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728224"/>
          </a:xfrm>
        </p:spPr>
        <p:txBody>
          <a:bodyPr/>
          <a:lstStyle/>
          <a:p>
            <a:pPr>
              <a:buNone/>
            </a:pPr>
            <a:r>
              <a:rPr lang="ru-RU" sz="3200" u="sng" dirty="0" smtClean="0"/>
              <a:t>Для работы необходимо:</a:t>
            </a:r>
          </a:p>
          <a:p>
            <a:pPr>
              <a:buNone/>
            </a:pPr>
            <a:r>
              <a:rPr lang="ru-RU" dirty="0" smtClean="0"/>
              <a:t>-Клей;</a:t>
            </a:r>
          </a:p>
          <a:p>
            <a:pPr>
              <a:buNone/>
            </a:pPr>
            <a:r>
              <a:rPr lang="ru-RU" dirty="0" smtClean="0"/>
              <a:t>-Нитки;</a:t>
            </a:r>
          </a:p>
          <a:p>
            <a:pPr>
              <a:buNone/>
            </a:pPr>
            <a:r>
              <a:rPr lang="ru-RU" dirty="0" smtClean="0"/>
              <a:t>-Ножницы;</a:t>
            </a:r>
          </a:p>
          <a:p>
            <a:pPr>
              <a:buNone/>
            </a:pPr>
            <a:r>
              <a:rPr lang="ru-RU" dirty="0" smtClean="0"/>
              <a:t>-Проволока;</a:t>
            </a:r>
          </a:p>
          <a:p>
            <a:pPr>
              <a:buNone/>
            </a:pPr>
            <a:r>
              <a:rPr lang="ru-RU" dirty="0" smtClean="0"/>
              <a:t>-Корзинка для букета;</a:t>
            </a:r>
          </a:p>
          <a:p>
            <a:pPr>
              <a:buNone/>
            </a:pPr>
            <a:r>
              <a:rPr lang="ru-RU" dirty="0" smtClean="0"/>
              <a:t>-Гофрированная бумага необходимых цветов.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1.Нарезаем полоски необходимой величины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01762"/>
            <a:ext cx="58560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dirty="0" smtClean="0"/>
              <a:t>2.Скручиваем посередине</a:t>
            </a:r>
            <a:endParaRPr lang="ru-RU" sz="29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01762"/>
            <a:ext cx="58560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dirty="0" smtClean="0"/>
              <a:t>3.Перегибаем по скрутке</a:t>
            </a:r>
            <a:endParaRPr lang="ru-RU" sz="29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4" y="1643050"/>
            <a:ext cx="6513761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4.На проволоку наматываем серединку цветка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76" y="1468437"/>
            <a:ext cx="5328155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5.Нитками на проволоке закрепляем серединку и две половинки будущего цветка.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688000" cy="423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dirty="0" smtClean="0"/>
              <a:t>6.Формируем стебелёк крокуса</a:t>
            </a:r>
            <a:endParaRPr lang="ru-RU" sz="29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01762"/>
            <a:ext cx="595200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</TotalTime>
  <Words>82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Крокусы</vt:lpstr>
      <vt:lpstr>Хотите создать себе  праздничное настроение?</vt:lpstr>
      <vt:lpstr>Тогда вперёд…</vt:lpstr>
      <vt:lpstr>1.Нарезаем полоски необходимой величины</vt:lpstr>
      <vt:lpstr>2.Скручиваем посередине</vt:lpstr>
      <vt:lpstr>3.Перегибаем по скрутке</vt:lpstr>
      <vt:lpstr>4.На проволоку наматываем серединку цветка</vt:lpstr>
      <vt:lpstr>5.Нитками на проволоке закрепляем серединку и две половинки будущего цветка.</vt:lpstr>
      <vt:lpstr>6.Формируем стебелёк крокуса</vt:lpstr>
      <vt:lpstr>7.Составляем букет!!!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Крокусы</dc:title>
  <dc:creator>www.PHILka.RU</dc:creator>
  <cp:lastModifiedBy>www.PHILka.RU</cp:lastModifiedBy>
  <cp:revision>7</cp:revision>
  <dcterms:created xsi:type="dcterms:W3CDTF">2014-03-10T05:26:55Z</dcterms:created>
  <dcterms:modified xsi:type="dcterms:W3CDTF">2014-03-10T05:59:15Z</dcterms:modified>
</cp:coreProperties>
</file>