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История кос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33800"/>
            <a:ext cx="7406640" cy="220980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9600" dirty="0" smtClean="0"/>
              <a:t>Выполнила:</a:t>
            </a:r>
          </a:p>
          <a:p>
            <a:r>
              <a:rPr lang="ru-RU" sz="9600" dirty="0" smtClean="0"/>
              <a:t>педагог дополнительного образования</a:t>
            </a:r>
          </a:p>
          <a:p>
            <a:r>
              <a:rPr lang="ru-RU" sz="9600" dirty="0" smtClean="0"/>
              <a:t>       </a:t>
            </a:r>
            <a:r>
              <a:rPr lang="ru-RU" sz="9600" dirty="0" err="1" smtClean="0"/>
              <a:t>Гуржиянц</a:t>
            </a:r>
            <a:r>
              <a:rPr lang="ru-RU" sz="9600" dirty="0" smtClean="0"/>
              <a:t> Людмила Юрьевна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Появление косичек в истории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371600"/>
            <a:ext cx="7772400" cy="4876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Еще в давние времена женщины заплетали косу. Косу сравнивали с колосьями пшеницы и считали, что волосы связаны с космосом и называли их космами.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детстве девочкам заплетали волосы в одну косу, как бы волосы питают жизненную силу ,а когда девушка выходила замуж , то косу расплетали и заплетали ее в две косы ,чтобы питать энергию жизненную не только для себя но и для ее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бедущего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ребенка. Беременным женщинам строго запрещалось стричь волосы, чтобы не разорвать связь с космосом. Замужние женщины носили две косы , чтобы не овдоветь. Чтобы коса была толстой и длинной в канун рождества под подушку клали веревку.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3048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71600" y="0"/>
            <a:ext cx="3200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Раньше на Руси коса была не просто прической, но и показателем женской красоты. Чем длиннее и крепче была коса, тем лучше считалась девушка. Если у девушки была заплетена одна коса, то это говорило о том, что девушка не замужем, если же в косу вплетали ленту, то это означало, что девушка готова к замужеству.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76200"/>
            <a:ext cx="3568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228600"/>
            <a:ext cx="1714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4038600"/>
            <a:ext cx="30527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90600" y="2209800"/>
            <a:ext cx="3825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419600" y="381000"/>
            <a:ext cx="47244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Лента, вплетенная в половину длины косы, говорила о том, что у девушки есть жених, и она вскоре выходит замуж. Две косы носили только замужние женщины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486400" y="38100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066800" y="152400"/>
            <a:ext cx="3733800" cy="3429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 правильно считать, что коса – исконно русская прическа. Заплетали косы не только славянские народы. Достаточно вспомнить библейского Самсона, у которого на голове было заплетено семь кос, в которых была вся его сила.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533400"/>
            <a:ext cx="4041775" cy="2895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Позже в Западной Европе женщины, были обязаны ходить в головных уборах, независимо от сословия, вошли в моду височные косы или, как их еще называют, «рыцарские». Длина и ширина таких кос имела порой потрясающие размеры.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Содержимое 4" descr="Judges-Samson-Lio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29000"/>
            <a:ext cx="3124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447800" y="152401"/>
            <a:ext cx="3429000" cy="3200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следующие годы в моду вошли парики. Но и тогда косы не потеряли своей актуальности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257800" y="304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7338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36576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685800"/>
            <a:ext cx="5238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318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История кос</vt:lpstr>
      <vt:lpstr>Появление косичек в истории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техники плетения  косы из пяти прядей</dc:title>
  <dc:subject>Косы</dc:subject>
  <dc:creator>Гуржиянц Л.Ю.</dc:creator>
  <cp:lastModifiedBy>User</cp:lastModifiedBy>
  <cp:revision>9</cp:revision>
  <dcterms:modified xsi:type="dcterms:W3CDTF">2015-01-06T19:36:23Z</dcterms:modified>
  <cp:category>Занятие</cp:category>
</cp:coreProperties>
</file>