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Плетение косички из 5 прядей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Гуржиянц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 Юрьевна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686800" cy="1630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</a:rPr>
              <a:t>Шаг 9 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Чередуя описанные выше шаги, мы получаем вот такой узор - </a:t>
            </a:r>
            <a:r>
              <a:rPr lang="ru-RU" sz="2400" dirty="0" err="1" smtClean="0">
                <a:solidFill>
                  <a:srgbClr val="7030A0"/>
                </a:solidFill>
              </a:rPr>
              <a:t>пятипрядное</a:t>
            </a:r>
            <a:r>
              <a:rPr lang="ru-RU" sz="2400" dirty="0" smtClean="0">
                <a:solidFill>
                  <a:srgbClr val="7030A0"/>
                </a:solidFill>
              </a:rPr>
              <a:t> плетение. Края прядей можно слегка растягивать, выравнивая косу и придавая ей еще большую ширину.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</a:rPr>
              <a:t>Шаг 10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 самом конце, закрепив косу </a:t>
            </a:r>
            <a:r>
              <a:rPr lang="ru-RU" sz="2400" dirty="0" err="1" smtClean="0">
                <a:solidFill>
                  <a:srgbClr val="7030A0"/>
                </a:solidFill>
              </a:rPr>
              <a:t>резиночкой</a:t>
            </a:r>
            <a:r>
              <a:rPr lang="ru-RU" sz="2400" dirty="0" smtClean="0">
                <a:solidFill>
                  <a:srgbClr val="7030A0"/>
                </a:solidFill>
              </a:rPr>
              <a:t>, делаем последние поправки двумя руками, расправляем косичку. Коса из 5 прядей готова</a:t>
            </a:r>
            <a:r>
              <a:rPr lang="ru-RU" sz="2800" dirty="0" smtClean="0">
                <a:solidFill>
                  <a:srgbClr val="7030A0"/>
                </a:solidFill>
              </a:rPr>
              <a:t>!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905000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05000"/>
            <a:ext cx="289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33400" y="609600"/>
            <a:ext cx="3810000" cy="55165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 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Начинаем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заплетать обычную косу из 3 прядей. Сначала 1 прядь (крайнюю слева) перекидываем через вторую, то есть перекладываем ее в середину. Затем 3 прядь (крайнюю справа) перекладываем так же в середину.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35280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200400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33400" y="762000"/>
            <a:ext cx="3505200" cy="53641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Шаг 3  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 три пряди держим правой рукой, а левой отделяем еще одну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прядь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сбоку, и теперь уже нумеруем пряди по порядку, начиная с нее. Теперь 1 прядь подкладывается под 2 и перекидывается поверх третьей. Теперь у нас уже есть 4 переплетенные пряди.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5240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53000" y="609600"/>
            <a:ext cx="3886200" cy="55165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крайние три пряди слева держим в левой руке, правой рукой "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подныриваем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под 4 и отделяем еще одну, пятую, прядь справа. Протягиваем ее ПОД 4 и кладем НА 3, оставляем ее в середине.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438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305800" cy="2667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Шаг 5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Опять же, три пряди справа держим в правой руке, а левой захватываем оставшиеся две пряди, причем рука должна располагаться ладонью вниз. Затем переворачиваем руку по часовой стрелке на 180 градусов - так мы переложили первую прядь под вторую и осталось нам ее перекинуть поверх следующей, сделав ее средней прядью. Итак еще раз: мы подложили первую прядь под вторую и перекинули на 3.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895600"/>
            <a:ext cx="243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956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382000" cy="2590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rgbClr val="7030A0"/>
                </a:solidFill>
              </a:rPr>
              <a:t>Шаг 6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Осталось сделать подхват, то есть добавить в новую среднюю прядь часть дополнительных волос слева. Для этого мы левой рукой "подныриваем" под крайнюю прядь слева отделяем небольшую прядь от виска и добавляем ее в среднюю прядь косы, также пронося ее под крайней слева и над следующей прядями.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9718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971800"/>
            <a:ext cx="205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971800"/>
            <a:ext cx="190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971800"/>
            <a:ext cx="1981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274638"/>
            <a:ext cx="8229600" cy="2239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Шаг 7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Повторяем 5 и 6 шаги, только с правой стороны. Правой рукой захватываем крайние две пряди, переворачиваем руку, тем самым перекрещивая 5 прядь с четвертой и перекидываем эту же 5 прядь через 3, делая ее средней прядью.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281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146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2860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7030A0"/>
                </a:solidFill>
              </a:rPr>
              <a:t>Шаг 1 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Начнем плетение с макушки. Отделяем небольшую прядь, делим ее на 3 части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620000" cy="2087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Шаг 8  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Делаем подхват с правой стороны и, следуя за главной прядью по тому же маршруту - под низ, затем поверх каждой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след.пряди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соединяем дополнительную прядь со средней.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908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057400"/>
            <a:ext cx="274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6">
      <a:dk1>
        <a:sysClr val="windowText" lastClr="000000"/>
      </a:dk1>
      <a:lt1>
        <a:srgbClr val="874296"/>
      </a:lt1>
      <a:dk2>
        <a:srgbClr val="F0D7EB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</TotalTime>
  <Words>115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Плетение косички из 5 прядей </vt:lpstr>
      <vt:lpstr>Слайд 2</vt:lpstr>
      <vt:lpstr>Слайд 3</vt:lpstr>
      <vt:lpstr>Слайд 4</vt:lpstr>
      <vt:lpstr>Шаг 5 Опять же, три пряди справа держим в правой руке, а левой захватываем оставшиеся две пряди, причем рука должна располагаться ладонью вниз. Затем переворачиваем руку по часовой стрелке на 180 градусов - так мы переложили первую прядь под вторую и осталось нам ее перекинуть поверх следующей, сделав ее средней прядью. Итак еще раз: мы подложили первую прядь под вторую и перекинули на 3.</vt:lpstr>
      <vt:lpstr>     Шаг 6  Осталось сделать подхват, то есть добавить в новую среднюю прядь часть дополнительных волос слева. Для этого мы левой рукой "подныриваем" под крайнюю прядь слева отделяем небольшую прядь от виска и добавляем ее в среднюю прядь косы, также пронося ее под крайней слева и над следующей прядями.</vt:lpstr>
      <vt:lpstr>Шаг 7  Повторяем 5 и 6 шаги, только с правой стороны. Правой рукой захватываем крайние две пряди, переворачиваем руку, тем самым перекрещивая 5 прядь с четвертой и перекидываем эту же 5 прядь через 3, делая ее средней прядью.</vt:lpstr>
      <vt:lpstr>Шаг 1   Начнем плетение с макушки. Отделяем небольшую прядь, делим ее на 3 части</vt:lpstr>
      <vt:lpstr>Шаг 8   Делаем подхват с правой стороны и, следуя за главной прядью по тому же маршруту - под низ, затем поверх каждой след.пряди, соединяем дополнительную прядь со средней.</vt:lpstr>
      <vt:lpstr>Шаг 9   Чередуя описанные выше шаги, мы получаем вот такой узор - пятипрядное плетение. Края прядей можно слегка растягивать, выравнивая косу и придавая ей еще большую ширину.</vt:lpstr>
      <vt:lpstr>Шаг 10  В самом конце, закрепив косу резиночкой, делаем последние поправки двумя руками, расправляем косичку. Коса из 5 прядей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косички из 5 прядей </dc:title>
  <dc:subject>КОСЫ</dc:subject>
  <dc:creator>Гуржиянц Л.Ю.</dc:creator>
  <cp:lastModifiedBy>User</cp:lastModifiedBy>
  <cp:revision>8</cp:revision>
  <dcterms:modified xsi:type="dcterms:W3CDTF">2015-01-06T19:34:21Z</dcterms:modified>
  <cp:category>Занятие</cp:category>
</cp:coreProperties>
</file>