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8FFB21-2BFC-4E38-90A6-5C9C5DBBCF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CD81D49-6E46-4BC6-8119-09CBBE323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Духовно-нравственное воспитание на уроках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(фотоматериал)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о проблемах атомной энергетики</a:t>
            </a:r>
            <a:endParaRPr lang="ru-RU" sz="3200" dirty="0"/>
          </a:p>
        </p:txBody>
      </p:sp>
      <p:pic>
        <p:nvPicPr>
          <p:cNvPr id="2050" name="Picture 2" descr="C:\Documents and Settings\йы\Рабочий стол\За нравственный подвиг учителя Мазуркевич Н.В. Обоянский р-н\Школьные фото\Фото районного семинара по физике в11классе\P1000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229" y="1357299"/>
            <a:ext cx="5429287" cy="4071966"/>
          </a:xfrm>
          <a:prstGeom prst="rect">
            <a:avLst/>
          </a:prstGeom>
          <a:noFill/>
        </p:spPr>
      </p:pic>
      <p:pic>
        <p:nvPicPr>
          <p:cNvPr id="7" name="Picture 2" descr="C:\Documents and Settings\йы\Рабочий стол\За нравственный подвиг учителя Мазуркевич Н.В. Обоянский р-н\Школьные фото\Фото районного семинара по физике в11классе\P1000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5008" y="4143380"/>
            <a:ext cx="2998269" cy="224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r>
              <a:rPr lang="ru-RU" dirty="0" smtClean="0"/>
              <a:t> </a:t>
            </a:r>
            <a:r>
              <a:rPr lang="ru-RU" dirty="0" smtClean="0"/>
              <a:t>«Курская</a:t>
            </a:r>
            <a:r>
              <a:rPr lang="ru-RU" dirty="0" smtClean="0"/>
              <a:t> </a:t>
            </a:r>
            <a:r>
              <a:rPr lang="ru-RU" dirty="0" smtClean="0"/>
              <a:t>АЭС»</a:t>
            </a:r>
            <a:endParaRPr lang="ru-RU" dirty="0"/>
          </a:p>
        </p:txBody>
      </p:sp>
      <p:pic>
        <p:nvPicPr>
          <p:cNvPr id="3074" name="Picture 2" descr="C:\Documents and Settings\йы\Рабочий стол\За нравственный подвиг учителя Мазуркевич Н.В. Обоянский р-н\Школьные фото\Фото районного семинара по физике в11классе\P1000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8937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 жизни и деятельности И.В. Курчатова</a:t>
            </a:r>
            <a:endParaRPr lang="ru-RU" sz="3200" dirty="0"/>
          </a:p>
        </p:txBody>
      </p:sp>
      <p:pic>
        <p:nvPicPr>
          <p:cNvPr id="4098" name="Picture 2" descr="C:\Documents and Settings\йы\Рабочий стол\За нравственный подвиг учителя Мазуркевич Н.В. Обоянский р-н\Школьные фото\Фото районного семинара по физике в11классе\P100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185" y="1000108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Научно-практическая конференция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Старт в науку»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(Проект о физиках-исследователях </a:t>
            </a:r>
            <a:r>
              <a:rPr lang="ru-RU" sz="2000" dirty="0" err="1" smtClean="0"/>
              <a:t>Арнаутова</a:t>
            </a:r>
            <a:r>
              <a:rPr lang="ru-RU" sz="2000" dirty="0" smtClean="0"/>
              <a:t> Виталия, 11 класс)</a:t>
            </a:r>
            <a:endParaRPr lang="ru-RU" sz="2000" dirty="0"/>
          </a:p>
        </p:txBody>
      </p:sp>
      <p:pic>
        <p:nvPicPr>
          <p:cNvPr id="2050" name="Picture 2" descr="C:\Documents and Settings\йы\Рабочий стол\За нравственный подвиг учителя Мазуркевич Н.В. Обоянский р-н\Школьные фото\ФОТО НПК Старт в науку\IMG_6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6238"/>
            <a:ext cx="5300763" cy="490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«Физики-юбиляры»</a:t>
            </a:r>
            <a:br>
              <a:rPr lang="ru-RU" dirty="0" smtClean="0"/>
            </a:br>
            <a:r>
              <a:rPr lang="ru-RU" sz="2200" dirty="0" smtClean="0"/>
              <a:t>(М.В. Ломоносов, В.В. Петров)</a:t>
            </a:r>
            <a:endParaRPr lang="ru-RU" sz="2200" dirty="0"/>
          </a:p>
        </p:txBody>
      </p:sp>
      <p:pic>
        <p:nvPicPr>
          <p:cNvPr id="3074" name="Picture 2" descr="C:\Documents and Settings\йы\Рабочий стол\За нравственный подвиг учителя Мазуркевич Н.В. Обоянский р-н\Школьные фото\Фото физического вечера\IMG_60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5573116" cy="5358597"/>
          </a:xfrm>
          <a:prstGeom prst="rect">
            <a:avLst/>
          </a:prstGeom>
          <a:noFill/>
        </p:spPr>
      </p:pic>
      <p:pic>
        <p:nvPicPr>
          <p:cNvPr id="11" name="Picture 4" descr="C:\Documents and Settings\йы\Рабочий стол\За нравственный подвиг учителя Мазуркевич Н.В. Обоянский р-н\Школьные фото\Фото физического вечера\IMG_6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00760" y="4500669"/>
            <a:ext cx="2710986" cy="2034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ФИЗИЧЕСКИЙ ВЕЧЕР «Физика вокруг нас». </a:t>
            </a:r>
            <a:br>
              <a:rPr lang="ru-RU" sz="2400" dirty="0" smtClean="0"/>
            </a:br>
            <a:r>
              <a:rPr lang="ru-RU" sz="2400" dirty="0" smtClean="0"/>
              <a:t>(У истоков науки об электричестве…)</a:t>
            </a:r>
            <a:endParaRPr lang="ru-RU" sz="2400" dirty="0"/>
          </a:p>
        </p:txBody>
      </p:sp>
      <p:pic>
        <p:nvPicPr>
          <p:cNvPr id="1026" name="Picture 2" descr="C:\Documents and Settings\йы\Рабочий стол\За нравственный подвиг учителя Мазуркевич Н.В. Обоянский р-н\Школьные фото\Фото физического вечера\P103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48" y="1414551"/>
            <a:ext cx="7719565" cy="508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38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Духовно-нравственное воспитание на уроках физики</vt:lpstr>
      <vt:lpstr>Презентация о проблемах атомной энергетики</vt:lpstr>
      <vt:lpstr>Проект  «Курская АЭС»</vt:lpstr>
      <vt:lpstr>О жизни и деятельности И.В. Курчатова</vt:lpstr>
      <vt:lpstr>Научно-практическая конференция  «Старт в науку»  (Проект о физиках-исследователях Арнаутова Виталия, 11 класс)</vt:lpstr>
      <vt:lpstr>Проект «Физики-юбиляры» (М.В. Ломоносов, В.В. Петров)</vt:lpstr>
      <vt:lpstr>ФИЗИЧЕСКИЙ ВЕЧЕР «Физика вокруг нас».  (У истоков науки об электричестве…)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на уроках физики</dc:title>
  <dc:creator>таня</dc:creator>
  <cp:lastModifiedBy>таня</cp:lastModifiedBy>
  <cp:revision>3</cp:revision>
  <dcterms:created xsi:type="dcterms:W3CDTF">2013-01-08T04:52:50Z</dcterms:created>
  <dcterms:modified xsi:type="dcterms:W3CDTF">2013-01-08T05:22:58Z</dcterms:modified>
</cp:coreProperties>
</file>