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86" r:id="rId5"/>
    <p:sldId id="288" r:id="rId6"/>
    <p:sldId id="262" r:id="rId7"/>
    <p:sldId id="259" r:id="rId8"/>
    <p:sldId id="263" r:id="rId9"/>
    <p:sldId id="264" r:id="rId10"/>
    <p:sldId id="28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05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E646-696A-454C-874E-40E36A1C457A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5C9-01BB-4A20-B527-304FFCAC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7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E646-696A-454C-874E-40E36A1C457A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5C9-01BB-4A20-B527-304FFCAC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E646-696A-454C-874E-40E36A1C457A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5C9-01BB-4A20-B527-304FFCAC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9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E646-696A-454C-874E-40E36A1C457A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5C9-01BB-4A20-B527-304FFCAC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3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E646-696A-454C-874E-40E36A1C457A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5C9-01BB-4A20-B527-304FFCAC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1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E646-696A-454C-874E-40E36A1C457A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5C9-01BB-4A20-B527-304FFCAC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2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E646-696A-454C-874E-40E36A1C457A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5C9-01BB-4A20-B527-304FFCAC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1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E646-696A-454C-874E-40E36A1C457A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5C9-01BB-4A20-B527-304FFCAC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7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E646-696A-454C-874E-40E36A1C457A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5C9-01BB-4A20-B527-304FFCAC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4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E646-696A-454C-874E-40E36A1C457A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5C9-01BB-4A20-B527-304FFCAC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3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E646-696A-454C-874E-40E36A1C457A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25C9-01BB-4A20-B527-304FFCAC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0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2E646-696A-454C-874E-40E36A1C457A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25C9-01BB-4A20-B527-304FFCACB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7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hyperlink" Target="http://wallbox.ru/wallpaper/3723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941168"/>
            <a:ext cx="9036496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Автор: учитель физики МБОУ «Гимназия 10»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Соснина Наталья Владиславовна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ru-RU" b="1" dirty="0" smtClean="0"/>
              <a:t>Свет и цвет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968552" cy="3554043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26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омашний Аквариум - Страница 50 - Форум Херсона. Форум Херсонской молодеж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1728" y="1094744"/>
            <a:ext cx="6306616" cy="4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Дисперсия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55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8131" y="4468820"/>
            <a:ext cx="363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http://wallbox.ru/wallpaper/37230/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6" y="1970801"/>
            <a:ext cx="4340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29" y="1369266"/>
            <a:ext cx="3779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725" y="1041339"/>
            <a:ext cx="46212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18" y="2660401"/>
            <a:ext cx="46577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995" y="305156"/>
            <a:ext cx="46212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20" y="548680"/>
            <a:ext cx="46212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18" y="5850105"/>
            <a:ext cx="46212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223" y="5328612"/>
            <a:ext cx="46513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76" y="4652210"/>
            <a:ext cx="46212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663156"/>
            <a:ext cx="3035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599" y="1899888"/>
            <a:ext cx="46212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1" y="3772687"/>
            <a:ext cx="4681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413" y="2946400"/>
            <a:ext cx="48291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4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56" y="188640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Под светом в оптике понимают электромагнитные волны достаточно узкого диапазона:  от 380 до 760 нанометров.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Опыт Ньютона. Разложение света в спектр </a:t>
            </a:r>
            <a:endParaRPr lang="ru-RU" dirty="0"/>
          </a:p>
        </p:txBody>
      </p:sp>
      <p:pic>
        <p:nvPicPr>
          <p:cNvPr id="3" name="Рисунок 2" descr="http://art-con.ru/files/u11/dekormaliar/dekor002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588" y="2632328"/>
            <a:ext cx="7416824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17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18256"/>
            <a:ext cx="9144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Белый свет представляет собой смесь волн различных частот.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Он может быть разложен на цветные волны, каждая из которых характеризуется определенной частотой.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Такие волны называются </a:t>
            </a: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монохроматическими.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55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35" y="3573016"/>
            <a:ext cx="4274388" cy="32096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19016">
            <a:off x="2779120" y="3621775"/>
            <a:ext cx="2568313" cy="171108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32887"/>
            <a:ext cx="4197070" cy="314284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4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44" y="2852936"/>
            <a:ext cx="8928992" cy="3240359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Одной</a:t>
            </a:r>
            <a:r>
              <a:rPr lang="ru-RU" altLang="ru-RU" sz="36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 из характеристик света является его </a:t>
            </a:r>
            <a:r>
              <a:rPr lang="ru-RU" altLang="ru-RU" sz="3600" b="1" i="1" dirty="0">
                <a:solidFill>
                  <a:prstClr val="black"/>
                </a:solidFill>
                <a:latin typeface="+mj-lt"/>
                <a:cs typeface="Arial" pitchFamily="34" charset="0"/>
              </a:rPr>
              <a:t>цвет</a:t>
            </a:r>
            <a:r>
              <a:rPr lang="ru-RU" altLang="ru-RU" sz="36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который определяется частотой световой волны. </a:t>
            </a:r>
          </a:p>
        </p:txBody>
      </p:sp>
    </p:spTree>
    <p:extLst>
      <p:ext uri="{BB962C8B-B14F-4D97-AF65-F5344CB8AC3E}">
        <p14:creationId xmlns:p14="http://schemas.microsoft.com/office/powerpoint/2010/main" val="40545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1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4402" y="663080"/>
            <a:ext cx="8568952" cy="512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cs typeface="Arial" pitchFamily="34" charset="0"/>
              </a:rPr>
              <a:t>Скорость света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Согласно самым новым измерениям скорость света в вакууме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                                                             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200" b="1" dirty="0"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Измерения скорости света в различных прозрачных веществах показали, что она всегда меньше, чем в вакууме. Например, в воде скорость света уменьшается в 4/3 раза.</a:t>
            </a:r>
          </a:p>
        </p:txBody>
      </p:sp>
      <p:pic>
        <p:nvPicPr>
          <p:cNvPr id="5124" name="Picture 4" descr="http://fizmat.by/pic/PHYS/page456/im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2358" y="2621625"/>
            <a:ext cx="3681092" cy="750654"/>
          </a:xfrm>
          <a:prstGeom prst="round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799" y="2364016"/>
            <a:ext cx="6703233" cy="4468821"/>
          </a:xfrm>
          <a:prstGeom prst="roundRect">
            <a:avLst>
              <a:gd name="adj" fmla="val 16667"/>
            </a:avLst>
          </a:prstGeom>
          <a:ln w="19050">
            <a:solidFill>
              <a:srgbClr val="FFC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924" y="260648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</a:t>
            </a:r>
            <a:r>
              <a:rPr lang="ru-RU" sz="2400" b="1" dirty="0" smtClean="0"/>
              <a:t>Согласно современным представлениям, свет имеет двоякую природу, т.е. он одновременно характеризуется и корпускулярными, и волновыми свойствами. В таких явлениях, как интерференция, дифракция и дисперсия  на первый план выступают волновые свойства света, а в явлении фотоэффекта, - корпускулярные.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290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izmat.by/pic/PHYS/page458/im1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215" y="1404754"/>
            <a:ext cx="7866186" cy="4889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404664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Дифракция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92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8368" y="764704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И</a:t>
            </a:r>
            <a:r>
              <a:rPr lang="ru-RU" b="1" dirty="0" smtClean="0"/>
              <a:t>нтерференция</a:t>
            </a:r>
            <a:endParaRPr lang="ru-RU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2410921"/>
            <a:ext cx="835292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С интерференционными явлениями мы сталкиваемся довольно часто: цвета масляных пятен, рисунки на крыльях некоторых бабочек и жуков и др.</a:t>
            </a:r>
            <a:endParaRPr kumimoji="0" lang="ru-RU" alt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170" name="Picture 2" descr="http://fizmat.by/pic/PHYS/page456/im9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837497"/>
            <a:ext cx="1872207" cy="232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spect="1" noChangeArrowheads="1"/>
          </p:cNvSpPr>
          <p:nvPr/>
        </p:nvSpPr>
        <p:spPr bwMode="auto">
          <a:xfrm>
            <a:off x="644525" y="-800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173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Свет и цвет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Апрельская</dc:creator>
  <cp:lastModifiedBy>Alex Smith</cp:lastModifiedBy>
  <cp:revision>30</cp:revision>
  <dcterms:created xsi:type="dcterms:W3CDTF">2014-11-14T22:40:23Z</dcterms:created>
  <dcterms:modified xsi:type="dcterms:W3CDTF">2014-11-25T17:55:47Z</dcterms:modified>
</cp:coreProperties>
</file>