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65" r:id="rId7"/>
    <p:sldId id="270" r:id="rId8"/>
    <p:sldId id="264" r:id="rId9"/>
    <p:sldId id="263" r:id="rId10"/>
    <p:sldId id="262" r:id="rId11"/>
    <p:sldId id="259" r:id="rId12"/>
    <p:sldId id="261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C8A0B2-8AC3-4569-BF9D-46DB46E8C06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5D1D9E-22D7-4837-B565-A1028ECD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ПАПКА ВАРЕНОВ\ФОНТА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40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-1755576"/>
            <a:ext cx="4680520" cy="4293096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latin typeface="+mn-lt"/>
              </a:rPr>
              <a:t>Презентация</a:t>
            </a:r>
            <a:br>
              <a:rPr lang="ru-RU" sz="2800" b="0" dirty="0" smtClean="0">
                <a:latin typeface="+mn-lt"/>
              </a:rPr>
            </a:br>
            <a:r>
              <a:rPr lang="ru-RU" sz="2800" b="0" dirty="0" smtClean="0">
                <a:latin typeface="+mn-lt"/>
              </a:rPr>
              <a:t>на тему:</a:t>
            </a:r>
            <a:br>
              <a:rPr lang="ru-RU" sz="2800" b="0" dirty="0" smtClean="0">
                <a:latin typeface="+mn-lt"/>
              </a:rPr>
            </a:br>
            <a:r>
              <a:rPr lang="ru-RU" sz="2800" b="0" dirty="0" smtClean="0">
                <a:latin typeface="+mn-lt"/>
              </a:rPr>
              <a:t>«Город, в котором я живу»</a:t>
            </a:r>
            <a:endParaRPr lang="ru-RU" sz="2800" b="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733256"/>
            <a:ext cx="5004048" cy="888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2\Desktop\ПАПКА ВАРЕНОВ\ПАМЯТНИК ЛЕТЧИК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4864"/>
            <a:ext cx="6096000" cy="4429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410944" cy="63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История Липецкого авиацентра началась в годы Первой мировой войны. Ещё в 1916 году здесь появились первые мастерские по сбору французских самолётов типа «</a:t>
            </a:r>
            <a:r>
              <a:rPr lang="ru-RU" dirty="0" err="1" smtClean="0"/>
              <a:t>Люран</a:t>
            </a:r>
            <a:r>
              <a:rPr lang="ru-RU" dirty="0" smtClean="0"/>
              <a:t>». В октябре 1918 года, по приказу </a:t>
            </a:r>
            <a:r>
              <a:rPr lang="ru-RU" dirty="0" err="1" smtClean="0"/>
              <a:t>Главвоздухфлота</a:t>
            </a:r>
            <a:r>
              <a:rPr lang="ru-RU" dirty="0" smtClean="0"/>
              <a:t>, в Липецке начала формироваться эскадра тяжёлых бомбардировщиков «Илья Муромец». Бомбардировщики «Илья Муромец» и сопровождавшие их лёгкие аэропланы «Лебедь» активно участвовали в боевых действиях в период гражданской войны.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2\Desktop\ПАПКА ВАРЕНОВ\оэ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706888" cy="3068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5400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ОЭЗ «Липецк» удалось привлечь компании с мировым именем. Самый крупный инвестор из новых предприятий, ставших резидентами ОЭЗ в 2008 году, — бельгийская компания «</a:t>
            </a:r>
            <a:r>
              <a:rPr lang="ru-RU" dirty="0" err="1" smtClean="0"/>
              <a:t>Бекарт</a:t>
            </a:r>
            <a:r>
              <a:rPr lang="ru-RU" dirty="0" smtClean="0"/>
              <a:t>». Компания работает в 120 странах и занимает лидирующие позиции на мировом рынке по производству </a:t>
            </a:r>
            <a:r>
              <a:rPr lang="ru-RU" dirty="0" err="1" smtClean="0"/>
              <a:t>металлокорда</a:t>
            </a:r>
            <a:r>
              <a:rPr lang="ru-RU" dirty="0" smtClean="0"/>
              <a:t>. Ее продукция пользуется спросом у ведущих производителей автомобильных шин. Бельгийцы намерены инвестировать в Липецкую ОЭЗ около 100 млн. евро.. Она будет производить шины для легковых автомобилей, используя при этом </a:t>
            </a:r>
            <a:r>
              <a:rPr lang="ru-RU" dirty="0" err="1" smtClean="0"/>
              <a:t>металлокорд</a:t>
            </a:r>
            <a:r>
              <a:rPr lang="ru-RU" dirty="0" smtClean="0"/>
              <a:t>, выпускаемый бельгийской компанией.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\Desktop\ПАПКА ВАРЕНОВ\ПОЛИТ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784" y="3413026"/>
            <a:ext cx="3849216" cy="344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6491064" cy="58326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Липецкий государственный технический университет</a:t>
            </a:r>
            <a:r>
              <a:rPr lang="ru-RU" dirty="0" smtClean="0"/>
              <a:t> (ЛГТУ) — высшее учебное заведение в городе Липецке.</a:t>
            </a:r>
          </a:p>
          <a:p>
            <a:r>
              <a:rPr lang="ru-RU" dirty="0" smtClean="0"/>
              <a:t>Основан в 1956 году как вечерний факультет Тульского механического института. Тогда это был первый и единственный технический вуз в Липецкой области. Первое время на факультете существовало две специальности:</a:t>
            </a:r>
          </a:p>
          <a:p>
            <a:r>
              <a:rPr lang="ru-RU" dirty="0" smtClean="0"/>
              <a:t>технология машиностроения, металлорежущие станки и инструменты;</a:t>
            </a:r>
          </a:p>
          <a:p>
            <a:r>
              <a:rPr lang="ru-RU" dirty="0" smtClean="0"/>
              <a:t>машины и технология литейного производства.</a:t>
            </a:r>
          </a:p>
          <a:p>
            <a:r>
              <a:rPr lang="ru-RU" dirty="0" smtClean="0"/>
              <a:t>Одновременно с основанием факультета были организованы кафедры высшей математики, физики и химии.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+mn-lt"/>
              </a:rPr>
              <a:t>Собор Петра и Павла</a:t>
            </a:r>
            <a:endParaRPr lang="ru-RU" b="0" dirty="0">
              <a:latin typeface="+mn-lt"/>
            </a:endParaRPr>
          </a:p>
        </p:txBody>
      </p:sp>
      <p:pic>
        <p:nvPicPr>
          <p:cNvPr id="4" name="Picture 5" descr="C:\Users\2\Desktop\ПАПКА ВАРЕНОВ\ПЕТР И ПАВ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30362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+mn-lt"/>
              </a:rPr>
              <a:t>Киноконцертный зал «Октябрь»</a:t>
            </a:r>
            <a:endParaRPr lang="ru-RU" b="0" dirty="0">
              <a:latin typeface="+mn-lt"/>
            </a:endParaRPr>
          </a:p>
        </p:txBody>
      </p:sp>
      <p:pic>
        <p:nvPicPr>
          <p:cNvPr id="4" name="Picture 3" descr="C:\Users\2\Desktop\ПАПКА ВАРЕНОВ\к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+mn-lt"/>
              </a:rPr>
              <a:t>Липецкий зоопарк</a:t>
            </a:r>
            <a:endParaRPr lang="ru-RU" b="0" dirty="0">
              <a:latin typeface="+mn-lt"/>
            </a:endParaRPr>
          </a:p>
        </p:txBody>
      </p:sp>
      <p:pic>
        <p:nvPicPr>
          <p:cNvPr id="4" name="Picture 4" descr="C:\Users\2\Desktop\ПАПКА ВАРЕНОВ\ЗО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01800"/>
            <a:ext cx="59055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ПАПКА ВАРЕНОВ\ПАМЯТНИК ПЕТР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810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88640"/>
            <a:ext cx="5770984" cy="470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1703 год принято считать годом основания Липецка (День города отмечается в 3-е воскресенье июля). Именно тогда по указанию Петра I на реке </a:t>
            </a:r>
            <a:r>
              <a:rPr lang="ru-RU" dirty="0" err="1" smtClean="0"/>
              <a:t>Липовке</a:t>
            </a:r>
            <a:r>
              <a:rPr lang="ru-RU" dirty="0" smtClean="0"/>
              <a:t>, на месте её впадения в реку Воронеж, было начато строительство железоделательных заводов для нужд российского флота и армии, которые во время Северной войны оказали большую поддержку в снабжении. К этому времени заводы стали считаться крупными, и занимали второе место в России по выплавке чугуна.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114800" cy="5760680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16 августа 1781 году Липецк получает свой герб. Под тамбовским губернским гербом (улей и три золотые пчелы) — раскидистая липа, как символ древности и процветания, как родовое дерево возрождённого города. </a:t>
            </a:r>
          </a:p>
          <a:p>
            <a:endParaRPr lang="ru-RU" dirty="0"/>
          </a:p>
        </p:txBody>
      </p:sp>
      <p:pic>
        <p:nvPicPr>
          <p:cNvPr id="34820" name="Picture 4" descr="C:\Users\2\Desktop\ПАПКА ВАРЕНОВ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312" y="0"/>
            <a:ext cx="33066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2\Desktop\ПАПКА ВАРЕНОВ\КУР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950" y="3068960"/>
            <a:ext cx="4845050" cy="35893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5266928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Возрождение города началось в конце XIX — начале XX века, когда, в связи с расширением железнодорожного строительства, российскими и иностранными предпринимателями было решено вновь использовать рудные месторождения возле Липецка. Также оживлению города способствовало деятельность курорта, открытого в начале XIX века.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2\Desktop\ПАПКА ВАРЕНОВ\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543" y="3431555"/>
            <a:ext cx="4542457" cy="34264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482952" cy="4709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В 1931 году был заложен другой гигант — </a:t>
            </a:r>
            <a:r>
              <a:rPr lang="ru-RU" sz="2400" dirty="0" err="1" smtClean="0"/>
              <a:t>Новолипецкий</a:t>
            </a:r>
            <a:r>
              <a:rPr lang="ru-RU" sz="2400" dirty="0" smtClean="0"/>
              <a:t> металлургический завод (НЛМЗ, ныне — </a:t>
            </a:r>
            <a:r>
              <a:rPr lang="ru-RU" sz="2400" dirty="0" err="1" smtClean="0"/>
              <a:t>Новолипецкий</a:t>
            </a:r>
            <a:r>
              <a:rPr lang="ru-RU" sz="2400" dirty="0" smtClean="0"/>
              <a:t> металлургический комбинат — НЛМК), который начал свою работу 7 ноября 1934 года. Строительство этого предприятия стало переломным в биографии Липецка. Именно НЛМК принёс Липецку мировую славу индустриального центра. Начиная с 1930-х годов Липецк из небольшого утопающего в зелени городка превратился в крупный индустриальный центр Черноземья.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3610744" cy="470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Во время Великой Отечественной войны, в 1943 году, в рекордно короткие сроки был построен Липецкий тракторный завод (ныне — завод «Липецкий трактор»). </a:t>
            </a:r>
            <a:r>
              <a:rPr lang="ru-RU" b="1" dirty="0" smtClean="0"/>
              <a:t> </a:t>
            </a:r>
            <a:r>
              <a:rPr lang="ru-RU" dirty="0" smtClean="0"/>
              <a:t>Весной 2011 года Липецкий тракторный завод полностью прекратил своё существование.</a:t>
            </a:r>
            <a:endParaRPr lang="ru-RU" dirty="0"/>
          </a:p>
        </p:txBody>
      </p:sp>
      <p:pic>
        <p:nvPicPr>
          <p:cNvPr id="27650" name="Picture 2" descr="C:\Users\2\Desktop\ПАПКА ВАРЕНОВ\ПРОШЛ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226569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2\Desktop\ПАПКА ВАРЕНОВ\ПАМЯТНИК ТАНКИСТ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2505075"/>
            <a:ext cx="5810250" cy="4352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0"/>
            <a:ext cx="5184576" cy="66693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 площади расположен монумент в честь формирования первого танкового корпуса, которым командовал М. Е. Катуков). Памятник был открыт 1 декабря </a:t>
            </a:r>
            <a:r>
              <a:rPr lang="ru-RU" u="sng" dirty="0" smtClean="0"/>
              <a:t>1978 года</a:t>
            </a:r>
            <a:r>
              <a:rPr lang="ru-RU" dirty="0" smtClean="0"/>
              <a:t>. На изогнутой железобетонной плите был установлен настоящий танк Т-34 на фоне контура звезды. Вокруг посажены серебристые 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2\Desktop\ПАПКА ВАРЕНОВ\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618558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70984" cy="6858000"/>
          </a:xfrm>
        </p:spPr>
        <p:txBody>
          <a:bodyPr>
            <a:normAutofit fontScale="47500" lnSpcReduction="20000"/>
          </a:bodyPr>
          <a:lstStyle/>
          <a:p>
            <a:endParaRPr lang="ru-RU" sz="5400" dirty="0" smtClean="0"/>
          </a:p>
          <a:p>
            <a:r>
              <a:rPr lang="ru-RU" sz="5400" dirty="0" smtClean="0"/>
              <a:t>Попав в чудесный российский город Липецк, вы будете приятно удивлены его неповторимой красотой и приветливостью. Город высоких лип и тополей славится своими достопримечательностями. Горожане гордятся ими и прилагают все усилия, чтобы сохранить их величие для потомков.</a:t>
            </a:r>
            <a:br>
              <a:rPr lang="ru-RU" sz="5400" dirty="0" smtClean="0"/>
            </a:br>
            <a:r>
              <a:rPr lang="ru-RU" sz="5400" dirty="0" smtClean="0"/>
              <a:t>До наших дней дошло историческое произведение искусства </a:t>
            </a:r>
            <a:r>
              <a:rPr lang="ru-RU" sz="5400" dirty="0" err="1" smtClean="0"/>
              <a:t>Христорождественский</a:t>
            </a:r>
            <a:r>
              <a:rPr lang="ru-RU" sz="5400" dirty="0" smtClean="0"/>
              <a:t> собор. Дата его постройки отмечена серединой 18века. Церковь, расположенная при соборе, способна поразить величием и великолепием своего вида. 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2\Desktop\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4032448" cy="2292846"/>
          </a:xfrm>
          <a:prstGeom prst="rect">
            <a:avLst/>
          </a:prstGeom>
          <a:noFill/>
        </p:spPr>
      </p:pic>
      <p:pic>
        <p:nvPicPr>
          <p:cNvPr id="29697" name="Picture 1" descr="C:\Users\2\Desktop\ПАПКА ВАРЕНОВ\ТЕА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112" y="1412776"/>
            <a:ext cx="4706888" cy="2630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139952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знаменитой Театральной площади вас порадует цветовой фонтан с музыкальным оформлением. Еще больше удивительных впечатлений вы получите от посещения краеведческого музея. Он порадует вас своими грандиозными проектами к различным знаменательным датам страны.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173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на тему: «Город, в котором я живу»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Собор Петра и Павла</vt:lpstr>
      <vt:lpstr>Киноконцертный зал «Октябрь»</vt:lpstr>
      <vt:lpstr>Липецкий зоопарк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12</cp:revision>
  <dcterms:created xsi:type="dcterms:W3CDTF">2014-02-07T07:19:59Z</dcterms:created>
  <dcterms:modified xsi:type="dcterms:W3CDTF">2014-05-06T15:44:48Z</dcterms:modified>
</cp:coreProperties>
</file>