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CECAB-17E8-406B-8CF7-9A5254068D0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08106E-81D9-4155-AB9E-99F231B2CDB9}">
      <dgm:prSet phldrT="[Текст]" custT="1"/>
      <dgm:spPr/>
      <dgm:t>
        <a:bodyPr/>
        <a:lstStyle/>
        <a:p>
          <a:r>
            <a:rPr lang="ru-RU" sz="2400" dirty="0" smtClean="0"/>
            <a:t>при определении места ребёнка за учебным столом в кабинете</a:t>
          </a:r>
          <a:endParaRPr lang="ru-RU" sz="2400" dirty="0"/>
        </a:p>
      </dgm:t>
    </dgm:pt>
    <dgm:pt modelId="{252BE3C1-9CBC-462C-97CB-FE757F5065F0}" type="parTrans" cxnId="{50E754EC-04FF-4AD1-93E6-B528C09D2A22}">
      <dgm:prSet/>
      <dgm:spPr/>
      <dgm:t>
        <a:bodyPr/>
        <a:lstStyle/>
        <a:p>
          <a:endParaRPr lang="ru-RU"/>
        </a:p>
      </dgm:t>
    </dgm:pt>
    <dgm:pt modelId="{F94E198D-8421-4106-ACB3-183C3F93A275}" type="sibTrans" cxnId="{50E754EC-04FF-4AD1-93E6-B528C09D2A22}">
      <dgm:prSet/>
      <dgm:spPr/>
      <dgm:t>
        <a:bodyPr/>
        <a:lstStyle/>
        <a:p>
          <a:endParaRPr lang="ru-RU"/>
        </a:p>
      </dgm:t>
    </dgm:pt>
    <dgm:pt modelId="{9F7506FF-8906-4FE3-89B9-C4E25CC862F6}">
      <dgm:prSet phldrT="[Текст]" custT="1"/>
      <dgm:spPr/>
      <dgm:t>
        <a:bodyPr/>
        <a:lstStyle/>
        <a:p>
          <a:r>
            <a:rPr lang="ru-RU" sz="2400" dirty="0" smtClean="0"/>
            <a:t>при организации горячего питания</a:t>
          </a:r>
          <a:endParaRPr lang="ru-RU" sz="2400" dirty="0"/>
        </a:p>
      </dgm:t>
    </dgm:pt>
    <dgm:pt modelId="{8D9F8DA9-6FFF-4606-A28B-AC54B5A080FD}" type="parTrans" cxnId="{1BFC7EB8-14D9-4B00-B0D8-FEC8517DA6D7}">
      <dgm:prSet/>
      <dgm:spPr/>
      <dgm:t>
        <a:bodyPr/>
        <a:lstStyle/>
        <a:p>
          <a:endParaRPr lang="ru-RU"/>
        </a:p>
      </dgm:t>
    </dgm:pt>
    <dgm:pt modelId="{8FC59BBE-EEB2-4868-831B-E67D0EF0DAC4}" type="sibTrans" cxnId="{1BFC7EB8-14D9-4B00-B0D8-FEC8517DA6D7}">
      <dgm:prSet/>
      <dgm:spPr/>
      <dgm:t>
        <a:bodyPr/>
        <a:lstStyle/>
        <a:p>
          <a:endParaRPr lang="ru-RU"/>
        </a:p>
      </dgm:t>
    </dgm:pt>
    <dgm:pt modelId="{2CA7F53F-BA1D-47C5-B884-48D6AE4E1BBE}">
      <dgm:prSet phldrT="[Текст]" custT="1"/>
      <dgm:spPr/>
      <dgm:t>
        <a:bodyPr/>
        <a:lstStyle/>
        <a:p>
          <a:r>
            <a:rPr lang="ru-RU" sz="2400" dirty="0" smtClean="0"/>
            <a:t>по соблюдению ребёнком режимных моментов в школе</a:t>
          </a:r>
          <a:endParaRPr lang="ru-RU" sz="2400" dirty="0"/>
        </a:p>
      </dgm:t>
    </dgm:pt>
    <dgm:pt modelId="{2A91CD15-EEA0-47D4-830B-174FE15B4083}" type="parTrans" cxnId="{F40E9825-7010-4A54-9B01-FBACF63CF5BE}">
      <dgm:prSet/>
      <dgm:spPr/>
      <dgm:t>
        <a:bodyPr/>
        <a:lstStyle/>
        <a:p>
          <a:endParaRPr lang="ru-RU"/>
        </a:p>
      </dgm:t>
    </dgm:pt>
    <dgm:pt modelId="{B831342B-743D-4BF8-AED1-FA4C769F5356}" type="sibTrans" cxnId="{F40E9825-7010-4A54-9B01-FBACF63CF5BE}">
      <dgm:prSet/>
      <dgm:spPr/>
      <dgm:t>
        <a:bodyPr/>
        <a:lstStyle/>
        <a:p>
          <a:endParaRPr lang="ru-RU"/>
        </a:p>
      </dgm:t>
    </dgm:pt>
    <dgm:pt modelId="{CA876C9E-622A-42B5-A595-383283BEA31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за состоянием здоровья ребёнка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C5532DF3-5A81-4AD2-B200-F62BDF051FEA}" type="parTrans" cxnId="{89EEA28B-4E17-4AF0-A488-12758CAA0EEB}">
      <dgm:prSet/>
      <dgm:spPr/>
      <dgm:t>
        <a:bodyPr/>
        <a:lstStyle/>
        <a:p>
          <a:endParaRPr lang="ru-RU"/>
        </a:p>
      </dgm:t>
    </dgm:pt>
    <dgm:pt modelId="{3AC75177-0AA1-4D8E-A704-A659647894EE}" type="sibTrans" cxnId="{89EEA28B-4E17-4AF0-A488-12758CAA0EEB}">
      <dgm:prSet/>
      <dgm:spPr/>
      <dgm:t>
        <a:bodyPr/>
        <a:lstStyle/>
        <a:p>
          <a:endParaRPr lang="ru-RU"/>
        </a:p>
      </dgm:t>
    </dgm:pt>
    <dgm:pt modelId="{D074FC8F-DFE8-4E87-BE69-F6A7543F2EE8}">
      <dgm:prSet phldrT="[Текст]" custT="1"/>
      <dgm:spPr/>
      <dgm:t>
        <a:bodyPr/>
        <a:lstStyle/>
        <a:p>
          <a:r>
            <a:rPr lang="ru-RU" sz="2400" dirty="0" smtClean="0"/>
            <a:t>за нормативностью объёма домашнего задания</a:t>
          </a:r>
          <a:endParaRPr lang="ru-RU" sz="2400" dirty="0"/>
        </a:p>
      </dgm:t>
    </dgm:pt>
    <dgm:pt modelId="{051B8F0E-A3DC-46D4-9318-CCBE77F6CD39}" type="parTrans" cxnId="{A2ED94A7-E7B1-46C3-9907-F0D6EE47C606}">
      <dgm:prSet/>
      <dgm:spPr/>
      <dgm:t>
        <a:bodyPr/>
        <a:lstStyle/>
        <a:p>
          <a:endParaRPr lang="ru-RU"/>
        </a:p>
      </dgm:t>
    </dgm:pt>
    <dgm:pt modelId="{7B4FF0D1-509A-458C-AFEF-A0FA28C11AA7}" type="sibTrans" cxnId="{A2ED94A7-E7B1-46C3-9907-F0D6EE47C606}">
      <dgm:prSet/>
      <dgm:spPr/>
      <dgm:t>
        <a:bodyPr/>
        <a:lstStyle/>
        <a:p>
          <a:endParaRPr lang="ru-RU"/>
        </a:p>
      </dgm:t>
    </dgm:pt>
    <dgm:pt modelId="{34BCCC31-79FC-4FEA-BBA9-32F85326422B}" type="pres">
      <dgm:prSet presAssocID="{61CCECAB-17E8-406B-8CF7-9A5254068D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9BE74-B581-4BCB-9E3A-D0821823895F}" type="pres">
      <dgm:prSet presAssocID="{1C08106E-81D9-4155-AB9E-99F231B2CDB9}" presName="parentLin" presStyleCnt="0"/>
      <dgm:spPr/>
    </dgm:pt>
    <dgm:pt modelId="{51745DD4-7D98-40A1-912C-00DF4B11A91F}" type="pres">
      <dgm:prSet presAssocID="{1C08106E-81D9-4155-AB9E-99F231B2CDB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C723522-2090-4FD2-8016-E2E2C856A6EF}" type="pres">
      <dgm:prSet presAssocID="{1C08106E-81D9-4155-AB9E-99F231B2CDB9}" presName="parentText" presStyleLbl="node1" presStyleIdx="0" presStyleCnt="5" custScaleX="106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CFA3A-FE75-42F3-8DFD-6471F2F180D2}" type="pres">
      <dgm:prSet presAssocID="{1C08106E-81D9-4155-AB9E-99F231B2CDB9}" presName="negativeSpace" presStyleCnt="0"/>
      <dgm:spPr/>
    </dgm:pt>
    <dgm:pt modelId="{1F8BC4BB-B237-44BE-A9EC-5409CD96F5BC}" type="pres">
      <dgm:prSet presAssocID="{1C08106E-81D9-4155-AB9E-99F231B2CDB9}" presName="childText" presStyleLbl="conFgAcc1" presStyleIdx="0" presStyleCnt="5">
        <dgm:presLayoutVars>
          <dgm:bulletEnabled val="1"/>
        </dgm:presLayoutVars>
      </dgm:prSet>
      <dgm:spPr/>
    </dgm:pt>
    <dgm:pt modelId="{DC356223-6E38-44FD-A74E-CFF9BAF412FA}" type="pres">
      <dgm:prSet presAssocID="{F94E198D-8421-4106-ACB3-183C3F93A275}" presName="spaceBetweenRectangles" presStyleCnt="0"/>
      <dgm:spPr/>
    </dgm:pt>
    <dgm:pt modelId="{9BD15DFA-05FA-4342-BFA5-47A2314AF650}" type="pres">
      <dgm:prSet presAssocID="{9F7506FF-8906-4FE3-89B9-C4E25CC862F6}" presName="parentLin" presStyleCnt="0"/>
      <dgm:spPr/>
    </dgm:pt>
    <dgm:pt modelId="{F2620C36-6966-4123-9B1E-2F1144640111}" type="pres">
      <dgm:prSet presAssocID="{9F7506FF-8906-4FE3-89B9-C4E25CC862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26A6327-9671-4953-A228-8BB2F82570C8}" type="pres">
      <dgm:prSet presAssocID="{9F7506FF-8906-4FE3-89B9-C4E25CC862F6}" presName="parentText" presStyleLbl="node1" presStyleIdx="1" presStyleCnt="5" custScaleX="106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51CA2-3D15-4134-8341-62D04B49EB29}" type="pres">
      <dgm:prSet presAssocID="{9F7506FF-8906-4FE3-89B9-C4E25CC862F6}" presName="negativeSpace" presStyleCnt="0"/>
      <dgm:spPr/>
    </dgm:pt>
    <dgm:pt modelId="{11F5A108-E3A6-4AC0-B57F-1561D6824240}" type="pres">
      <dgm:prSet presAssocID="{9F7506FF-8906-4FE3-89B9-C4E25CC862F6}" presName="childText" presStyleLbl="conFgAcc1" presStyleIdx="1" presStyleCnt="5">
        <dgm:presLayoutVars>
          <dgm:bulletEnabled val="1"/>
        </dgm:presLayoutVars>
      </dgm:prSet>
      <dgm:spPr/>
    </dgm:pt>
    <dgm:pt modelId="{82BA41A2-6721-4419-BC40-CE4530E63BF9}" type="pres">
      <dgm:prSet presAssocID="{8FC59BBE-EEB2-4868-831B-E67D0EF0DAC4}" presName="spaceBetweenRectangles" presStyleCnt="0"/>
      <dgm:spPr/>
    </dgm:pt>
    <dgm:pt modelId="{344C27A9-3946-4631-90D6-9835E0E42791}" type="pres">
      <dgm:prSet presAssocID="{2CA7F53F-BA1D-47C5-B884-48D6AE4E1BBE}" presName="parentLin" presStyleCnt="0"/>
      <dgm:spPr/>
    </dgm:pt>
    <dgm:pt modelId="{52AB0DE7-6083-449C-A3CA-90AB5B5D55ED}" type="pres">
      <dgm:prSet presAssocID="{2CA7F53F-BA1D-47C5-B884-48D6AE4E1BB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208A5FA-B382-4E70-B7C2-D593E09D08C7}" type="pres">
      <dgm:prSet presAssocID="{2CA7F53F-BA1D-47C5-B884-48D6AE4E1BBE}" presName="parentText" presStyleLbl="node1" presStyleIdx="2" presStyleCnt="5" custScaleX="106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D8109-9177-4577-B21E-AC83CEB3047A}" type="pres">
      <dgm:prSet presAssocID="{2CA7F53F-BA1D-47C5-B884-48D6AE4E1BBE}" presName="negativeSpace" presStyleCnt="0"/>
      <dgm:spPr/>
    </dgm:pt>
    <dgm:pt modelId="{297639A8-BBD3-4E7C-A21C-C0CDCF16E708}" type="pres">
      <dgm:prSet presAssocID="{2CA7F53F-BA1D-47C5-B884-48D6AE4E1BBE}" presName="childText" presStyleLbl="conFgAcc1" presStyleIdx="2" presStyleCnt="5">
        <dgm:presLayoutVars>
          <dgm:bulletEnabled val="1"/>
        </dgm:presLayoutVars>
      </dgm:prSet>
      <dgm:spPr/>
    </dgm:pt>
    <dgm:pt modelId="{E8D8D4EF-5402-48C9-A133-C8684564F82F}" type="pres">
      <dgm:prSet presAssocID="{B831342B-743D-4BF8-AED1-FA4C769F5356}" presName="spaceBetweenRectangles" presStyleCnt="0"/>
      <dgm:spPr/>
    </dgm:pt>
    <dgm:pt modelId="{47A924DC-DAE4-4C81-B90F-438F72C509D1}" type="pres">
      <dgm:prSet presAssocID="{D074FC8F-DFE8-4E87-BE69-F6A7543F2EE8}" presName="parentLin" presStyleCnt="0"/>
      <dgm:spPr/>
    </dgm:pt>
    <dgm:pt modelId="{377E2365-12A4-46A0-8CF1-1280FA13583F}" type="pres">
      <dgm:prSet presAssocID="{D074FC8F-DFE8-4E87-BE69-F6A7543F2EE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A039653-F689-4ACE-9611-6D5CFCDA689A}" type="pres">
      <dgm:prSet presAssocID="{D074FC8F-DFE8-4E87-BE69-F6A7543F2EE8}" presName="parentText" presStyleLbl="node1" presStyleIdx="3" presStyleCnt="5" custScaleX="106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D2DFE-D687-4D59-B3E8-D2F2871480DE}" type="pres">
      <dgm:prSet presAssocID="{D074FC8F-DFE8-4E87-BE69-F6A7543F2EE8}" presName="negativeSpace" presStyleCnt="0"/>
      <dgm:spPr/>
    </dgm:pt>
    <dgm:pt modelId="{F8FA7227-6BA6-4B02-8071-5ABD1FFB2105}" type="pres">
      <dgm:prSet presAssocID="{D074FC8F-DFE8-4E87-BE69-F6A7543F2EE8}" presName="childText" presStyleLbl="conFgAcc1" presStyleIdx="3" presStyleCnt="5">
        <dgm:presLayoutVars>
          <dgm:bulletEnabled val="1"/>
        </dgm:presLayoutVars>
      </dgm:prSet>
      <dgm:spPr/>
    </dgm:pt>
    <dgm:pt modelId="{343B7E06-E1AC-43D1-B031-508578A83FAE}" type="pres">
      <dgm:prSet presAssocID="{7B4FF0D1-509A-458C-AFEF-A0FA28C11AA7}" presName="spaceBetweenRectangles" presStyleCnt="0"/>
      <dgm:spPr/>
    </dgm:pt>
    <dgm:pt modelId="{84A93A39-25F5-4111-8FFD-2714E320527B}" type="pres">
      <dgm:prSet presAssocID="{CA876C9E-622A-42B5-A595-383283BEA310}" presName="parentLin" presStyleCnt="0"/>
      <dgm:spPr/>
    </dgm:pt>
    <dgm:pt modelId="{50EAFE34-1E37-4A9B-924B-B94DF099532B}" type="pres">
      <dgm:prSet presAssocID="{CA876C9E-622A-42B5-A595-383283BEA31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8CAEE27-06E4-492A-B860-31D48AED8C8A}" type="pres">
      <dgm:prSet presAssocID="{CA876C9E-622A-42B5-A595-383283BEA310}" presName="parentText" presStyleLbl="node1" presStyleIdx="4" presStyleCnt="5" custScaleX="106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27733-F9E3-4367-98E6-AA42B065FC18}" type="pres">
      <dgm:prSet presAssocID="{CA876C9E-622A-42B5-A595-383283BEA310}" presName="negativeSpace" presStyleCnt="0"/>
      <dgm:spPr/>
    </dgm:pt>
    <dgm:pt modelId="{989FC860-E031-48F4-A2A9-A236C896EF03}" type="pres">
      <dgm:prSet presAssocID="{CA876C9E-622A-42B5-A595-383283BEA31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3FEFADD-D004-459C-BDAF-E80FE4E3E363}" type="presOf" srcId="{D074FC8F-DFE8-4E87-BE69-F6A7543F2EE8}" destId="{FA039653-F689-4ACE-9611-6D5CFCDA689A}" srcOrd="1" destOrd="0" presId="urn:microsoft.com/office/officeart/2005/8/layout/list1"/>
    <dgm:cxn modelId="{4624CB3C-CA9C-4050-9FF8-E359C6C6187B}" type="presOf" srcId="{CA876C9E-622A-42B5-A595-383283BEA310}" destId="{50EAFE34-1E37-4A9B-924B-B94DF099532B}" srcOrd="0" destOrd="0" presId="urn:microsoft.com/office/officeart/2005/8/layout/list1"/>
    <dgm:cxn modelId="{D05B47C1-4A29-407C-AE00-1C2FCB716EA4}" type="presOf" srcId="{D074FC8F-DFE8-4E87-BE69-F6A7543F2EE8}" destId="{377E2365-12A4-46A0-8CF1-1280FA13583F}" srcOrd="0" destOrd="0" presId="urn:microsoft.com/office/officeart/2005/8/layout/list1"/>
    <dgm:cxn modelId="{286A9050-FFC4-4606-8249-76F76F71FFD7}" type="presOf" srcId="{61CCECAB-17E8-406B-8CF7-9A5254068D09}" destId="{34BCCC31-79FC-4FEA-BBA9-32F85326422B}" srcOrd="0" destOrd="0" presId="urn:microsoft.com/office/officeart/2005/8/layout/list1"/>
    <dgm:cxn modelId="{6AF92072-149E-4078-BBFB-880BE49318BF}" type="presOf" srcId="{9F7506FF-8906-4FE3-89B9-C4E25CC862F6}" destId="{926A6327-9671-4953-A228-8BB2F82570C8}" srcOrd="1" destOrd="0" presId="urn:microsoft.com/office/officeart/2005/8/layout/list1"/>
    <dgm:cxn modelId="{F40E9825-7010-4A54-9B01-FBACF63CF5BE}" srcId="{61CCECAB-17E8-406B-8CF7-9A5254068D09}" destId="{2CA7F53F-BA1D-47C5-B884-48D6AE4E1BBE}" srcOrd="2" destOrd="0" parTransId="{2A91CD15-EEA0-47D4-830B-174FE15B4083}" sibTransId="{B831342B-743D-4BF8-AED1-FA4C769F5356}"/>
    <dgm:cxn modelId="{371DD278-B4A3-4597-AF2B-C8069A802AEC}" type="presOf" srcId="{1C08106E-81D9-4155-AB9E-99F231B2CDB9}" destId="{4C723522-2090-4FD2-8016-E2E2C856A6EF}" srcOrd="1" destOrd="0" presId="urn:microsoft.com/office/officeart/2005/8/layout/list1"/>
    <dgm:cxn modelId="{1BFC7EB8-14D9-4B00-B0D8-FEC8517DA6D7}" srcId="{61CCECAB-17E8-406B-8CF7-9A5254068D09}" destId="{9F7506FF-8906-4FE3-89B9-C4E25CC862F6}" srcOrd="1" destOrd="0" parTransId="{8D9F8DA9-6FFF-4606-A28B-AC54B5A080FD}" sibTransId="{8FC59BBE-EEB2-4868-831B-E67D0EF0DAC4}"/>
    <dgm:cxn modelId="{A2ED94A7-E7B1-46C3-9907-F0D6EE47C606}" srcId="{61CCECAB-17E8-406B-8CF7-9A5254068D09}" destId="{D074FC8F-DFE8-4E87-BE69-F6A7543F2EE8}" srcOrd="3" destOrd="0" parTransId="{051B8F0E-A3DC-46D4-9318-CCBE77F6CD39}" sibTransId="{7B4FF0D1-509A-458C-AFEF-A0FA28C11AA7}"/>
    <dgm:cxn modelId="{9E56A30B-1219-4866-8AC7-16AED1F3DBAA}" type="presOf" srcId="{CA876C9E-622A-42B5-A595-383283BEA310}" destId="{B8CAEE27-06E4-492A-B860-31D48AED8C8A}" srcOrd="1" destOrd="0" presId="urn:microsoft.com/office/officeart/2005/8/layout/list1"/>
    <dgm:cxn modelId="{5ED10334-E0A6-4D89-8BB4-F0E93D68826B}" type="presOf" srcId="{2CA7F53F-BA1D-47C5-B884-48D6AE4E1BBE}" destId="{4208A5FA-B382-4E70-B7C2-D593E09D08C7}" srcOrd="1" destOrd="0" presId="urn:microsoft.com/office/officeart/2005/8/layout/list1"/>
    <dgm:cxn modelId="{73AD3363-D317-43F9-9BB0-88B88010DF7B}" type="presOf" srcId="{1C08106E-81D9-4155-AB9E-99F231B2CDB9}" destId="{51745DD4-7D98-40A1-912C-00DF4B11A91F}" srcOrd="0" destOrd="0" presId="urn:microsoft.com/office/officeart/2005/8/layout/list1"/>
    <dgm:cxn modelId="{BFD0F1D1-DFE7-4761-87A5-A6C23A505A8B}" type="presOf" srcId="{9F7506FF-8906-4FE3-89B9-C4E25CC862F6}" destId="{F2620C36-6966-4123-9B1E-2F1144640111}" srcOrd="0" destOrd="0" presId="urn:microsoft.com/office/officeart/2005/8/layout/list1"/>
    <dgm:cxn modelId="{89EEA28B-4E17-4AF0-A488-12758CAA0EEB}" srcId="{61CCECAB-17E8-406B-8CF7-9A5254068D09}" destId="{CA876C9E-622A-42B5-A595-383283BEA310}" srcOrd="4" destOrd="0" parTransId="{C5532DF3-5A81-4AD2-B200-F62BDF051FEA}" sibTransId="{3AC75177-0AA1-4D8E-A704-A659647894EE}"/>
    <dgm:cxn modelId="{50E754EC-04FF-4AD1-93E6-B528C09D2A22}" srcId="{61CCECAB-17E8-406B-8CF7-9A5254068D09}" destId="{1C08106E-81D9-4155-AB9E-99F231B2CDB9}" srcOrd="0" destOrd="0" parTransId="{252BE3C1-9CBC-462C-97CB-FE757F5065F0}" sibTransId="{F94E198D-8421-4106-ACB3-183C3F93A275}"/>
    <dgm:cxn modelId="{213050B5-FD1C-4019-A3BE-D43AE7EBEC44}" type="presOf" srcId="{2CA7F53F-BA1D-47C5-B884-48D6AE4E1BBE}" destId="{52AB0DE7-6083-449C-A3CA-90AB5B5D55ED}" srcOrd="0" destOrd="0" presId="urn:microsoft.com/office/officeart/2005/8/layout/list1"/>
    <dgm:cxn modelId="{8AD724E3-BA12-4FCC-83D8-9D8553CACA5D}" type="presParOf" srcId="{34BCCC31-79FC-4FEA-BBA9-32F85326422B}" destId="{8499BE74-B581-4BCB-9E3A-D0821823895F}" srcOrd="0" destOrd="0" presId="urn:microsoft.com/office/officeart/2005/8/layout/list1"/>
    <dgm:cxn modelId="{0D75F09C-696E-428C-8D53-9ECCA052125A}" type="presParOf" srcId="{8499BE74-B581-4BCB-9E3A-D0821823895F}" destId="{51745DD4-7D98-40A1-912C-00DF4B11A91F}" srcOrd="0" destOrd="0" presId="urn:microsoft.com/office/officeart/2005/8/layout/list1"/>
    <dgm:cxn modelId="{C6F29794-328C-4392-A1B9-ADB439BC15A4}" type="presParOf" srcId="{8499BE74-B581-4BCB-9E3A-D0821823895F}" destId="{4C723522-2090-4FD2-8016-E2E2C856A6EF}" srcOrd="1" destOrd="0" presId="urn:microsoft.com/office/officeart/2005/8/layout/list1"/>
    <dgm:cxn modelId="{D79BAB9A-ED54-4FF3-86F9-F085DD10799A}" type="presParOf" srcId="{34BCCC31-79FC-4FEA-BBA9-32F85326422B}" destId="{A09CFA3A-FE75-42F3-8DFD-6471F2F180D2}" srcOrd="1" destOrd="0" presId="urn:microsoft.com/office/officeart/2005/8/layout/list1"/>
    <dgm:cxn modelId="{2507EDC9-09E0-4BDC-B953-C7319F6AFDA3}" type="presParOf" srcId="{34BCCC31-79FC-4FEA-BBA9-32F85326422B}" destId="{1F8BC4BB-B237-44BE-A9EC-5409CD96F5BC}" srcOrd="2" destOrd="0" presId="urn:microsoft.com/office/officeart/2005/8/layout/list1"/>
    <dgm:cxn modelId="{19D616C5-BF59-4D63-B66B-F22FAFAC3311}" type="presParOf" srcId="{34BCCC31-79FC-4FEA-BBA9-32F85326422B}" destId="{DC356223-6E38-44FD-A74E-CFF9BAF412FA}" srcOrd="3" destOrd="0" presId="urn:microsoft.com/office/officeart/2005/8/layout/list1"/>
    <dgm:cxn modelId="{8A08CDA8-F765-47B3-B1E6-1267B69137C5}" type="presParOf" srcId="{34BCCC31-79FC-4FEA-BBA9-32F85326422B}" destId="{9BD15DFA-05FA-4342-BFA5-47A2314AF650}" srcOrd="4" destOrd="0" presId="urn:microsoft.com/office/officeart/2005/8/layout/list1"/>
    <dgm:cxn modelId="{87A9FE6C-6307-4CAB-918C-A3DB6CBC3EFD}" type="presParOf" srcId="{9BD15DFA-05FA-4342-BFA5-47A2314AF650}" destId="{F2620C36-6966-4123-9B1E-2F1144640111}" srcOrd="0" destOrd="0" presId="urn:microsoft.com/office/officeart/2005/8/layout/list1"/>
    <dgm:cxn modelId="{D1E9909C-75A5-4D51-911B-052DE7AB7703}" type="presParOf" srcId="{9BD15DFA-05FA-4342-BFA5-47A2314AF650}" destId="{926A6327-9671-4953-A228-8BB2F82570C8}" srcOrd="1" destOrd="0" presId="urn:microsoft.com/office/officeart/2005/8/layout/list1"/>
    <dgm:cxn modelId="{ABF9456F-2D98-4430-840D-23D92770C578}" type="presParOf" srcId="{34BCCC31-79FC-4FEA-BBA9-32F85326422B}" destId="{5EC51CA2-3D15-4134-8341-62D04B49EB29}" srcOrd="5" destOrd="0" presId="urn:microsoft.com/office/officeart/2005/8/layout/list1"/>
    <dgm:cxn modelId="{04C1DEDF-CCFA-466C-BCA0-630329FB3A54}" type="presParOf" srcId="{34BCCC31-79FC-4FEA-BBA9-32F85326422B}" destId="{11F5A108-E3A6-4AC0-B57F-1561D6824240}" srcOrd="6" destOrd="0" presId="urn:microsoft.com/office/officeart/2005/8/layout/list1"/>
    <dgm:cxn modelId="{4B7B06DC-1180-4229-9879-1A5DA8536BB9}" type="presParOf" srcId="{34BCCC31-79FC-4FEA-BBA9-32F85326422B}" destId="{82BA41A2-6721-4419-BC40-CE4530E63BF9}" srcOrd="7" destOrd="0" presId="urn:microsoft.com/office/officeart/2005/8/layout/list1"/>
    <dgm:cxn modelId="{C063459E-D734-4017-993C-A5F37E78FAF4}" type="presParOf" srcId="{34BCCC31-79FC-4FEA-BBA9-32F85326422B}" destId="{344C27A9-3946-4631-90D6-9835E0E42791}" srcOrd="8" destOrd="0" presId="urn:microsoft.com/office/officeart/2005/8/layout/list1"/>
    <dgm:cxn modelId="{1CC0ED1B-0148-4B2C-9AE9-19AE1CEF71AF}" type="presParOf" srcId="{344C27A9-3946-4631-90D6-9835E0E42791}" destId="{52AB0DE7-6083-449C-A3CA-90AB5B5D55ED}" srcOrd="0" destOrd="0" presId="urn:microsoft.com/office/officeart/2005/8/layout/list1"/>
    <dgm:cxn modelId="{28884850-2A98-4974-A120-0C6D844FB93C}" type="presParOf" srcId="{344C27A9-3946-4631-90D6-9835E0E42791}" destId="{4208A5FA-B382-4E70-B7C2-D593E09D08C7}" srcOrd="1" destOrd="0" presId="urn:microsoft.com/office/officeart/2005/8/layout/list1"/>
    <dgm:cxn modelId="{6C421DDA-DF07-4122-9122-B356CCEBD0D7}" type="presParOf" srcId="{34BCCC31-79FC-4FEA-BBA9-32F85326422B}" destId="{E2BD8109-9177-4577-B21E-AC83CEB3047A}" srcOrd="9" destOrd="0" presId="urn:microsoft.com/office/officeart/2005/8/layout/list1"/>
    <dgm:cxn modelId="{1ED6387C-A31F-4DEF-ACF1-5DDBE94D3280}" type="presParOf" srcId="{34BCCC31-79FC-4FEA-BBA9-32F85326422B}" destId="{297639A8-BBD3-4E7C-A21C-C0CDCF16E708}" srcOrd="10" destOrd="0" presId="urn:microsoft.com/office/officeart/2005/8/layout/list1"/>
    <dgm:cxn modelId="{2DF60B01-C500-4569-9A72-7F4C8C00C1A0}" type="presParOf" srcId="{34BCCC31-79FC-4FEA-BBA9-32F85326422B}" destId="{E8D8D4EF-5402-48C9-A133-C8684564F82F}" srcOrd="11" destOrd="0" presId="urn:microsoft.com/office/officeart/2005/8/layout/list1"/>
    <dgm:cxn modelId="{9F07FA16-1D27-4F3D-90E7-DF36238DEE29}" type="presParOf" srcId="{34BCCC31-79FC-4FEA-BBA9-32F85326422B}" destId="{47A924DC-DAE4-4C81-B90F-438F72C509D1}" srcOrd="12" destOrd="0" presId="urn:microsoft.com/office/officeart/2005/8/layout/list1"/>
    <dgm:cxn modelId="{C98FF898-6655-42C8-937B-3CE1513C2A95}" type="presParOf" srcId="{47A924DC-DAE4-4C81-B90F-438F72C509D1}" destId="{377E2365-12A4-46A0-8CF1-1280FA13583F}" srcOrd="0" destOrd="0" presId="urn:microsoft.com/office/officeart/2005/8/layout/list1"/>
    <dgm:cxn modelId="{887E9ADC-3D03-4F05-88C8-745B50F75139}" type="presParOf" srcId="{47A924DC-DAE4-4C81-B90F-438F72C509D1}" destId="{FA039653-F689-4ACE-9611-6D5CFCDA689A}" srcOrd="1" destOrd="0" presId="urn:microsoft.com/office/officeart/2005/8/layout/list1"/>
    <dgm:cxn modelId="{F888D53F-18FB-4FAF-98CE-CB841BD2EBE8}" type="presParOf" srcId="{34BCCC31-79FC-4FEA-BBA9-32F85326422B}" destId="{B99D2DFE-D687-4D59-B3E8-D2F2871480DE}" srcOrd="13" destOrd="0" presId="urn:microsoft.com/office/officeart/2005/8/layout/list1"/>
    <dgm:cxn modelId="{F0E21FC2-AC8E-4134-819B-EA106B458B35}" type="presParOf" srcId="{34BCCC31-79FC-4FEA-BBA9-32F85326422B}" destId="{F8FA7227-6BA6-4B02-8071-5ABD1FFB2105}" srcOrd="14" destOrd="0" presId="urn:microsoft.com/office/officeart/2005/8/layout/list1"/>
    <dgm:cxn modelId="{EE0EB26F-4317-4BA6-943F-39846DF34854}" type="presParOf" srcId="{34BCCC31-79FC-4FEA-BBA9-32F85326422B}" destId="{343B7E06-E1AC-43D1-B031-508578A83FAE}" srcOrd="15" destOrd="0" presId="urn:microsoft.com/office/officeart/2005/8/layout/list1"/>
    <dgm:cxn modelId="{C890C773-B422-4B35-BD3A-1E4258958D12}" type="presParOf" srcId="{34BCCC31-79FC-4FEA-BBA9-32F85326422B}" destId="{84A93A39-25F5-4111-8FFD-2714E320527B}" srcOrd="16" destOrd="0" presId="urn:microsoft.com/office/officeart/2005/8/layout/list1"/>
    <dgm:cxn modelId="{77A9FAFD-8F8A-4CA2-B80E-C1279E309377}" type="presParOf" srcId="{84A93A39-25F5-4111-8FFD-2714E320527B}" destId="{50EAFE34-1E37-4A9B-924B-B94DF099532B}" srcOrd="0" destOrd="0" presId="urn:microsoft.com/office/officeart/2005/8/layout/list1"/>
    <dgm:cxn modelId="{A9C82CC5-8F2B-4DC4-9722-3DC261B8E6F4}" type="presParOf" srcId="{84A93A39-25F5-4111-8FFD-2714E320527B}" destId="{B8CAEE27-06E4-492A-B860-31D48AED8C8A}" srcOrd="1" destOrd="0" presId="urn:microsoft.com/office/officeart/2005/8/layout/list1"/>
    <dgm:cxn modelId="{67E883B8-7ECC-41D9-B7A9-20B31168199F}" type="presParOf" srcId="{34BCCC31-79FC-4FEA-BBA9-32F85326422B}" destId="{13A27733-F9E3-4367-98E6-AA42B065FC18}" srcOrd="17" destOrd="0" presId="urn:microsoft.com/office/officeart/2005/8/layout/list1"/>
    <dgm:cxn modelId="{59AAE385-805B-480F-9F82-EC3C9CFB9AD9}" type="presParOf" srcId="{34BCCC31-79FC-4FEA-BBA9-32F85326422B}" destId="{989FC860-E031-48F4-A2A9-A236C896EF0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F9682-86C1-49E1-A9C3-2F7F21BC752E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A9BC4E9B-6764-44A2-8B54-2D814EC643C8}">
      <dgm:prSet phldrT="[Текст]" custT="1"/>
      <dgm:spPr/>
      <dgm:t>
        <a:bodyPr/>
        <a:lstStyle/>
        <a:p>
          <a:r>
            <a:rPr lang="ru-RU" sz="2000" dirty="0" smtClean="0"/>
            <a:t>тренинги общения</a:t>
          </a:r>
          <a:endParaRPr lang="ru-RU" sz="2000" dirty="0"/>
        </a:p>
      </dgm:t>
    </dgm:pt>
    <dgm:pt modelId="{E2533832-E327-475A-9E09-C6AE84083EF7}" type="parTrans" cxnId="{7E16A6CE-AF5B-4149-B1B7-45A6E9F3659D}">
      <dgm:prSet/>
      <dgm:spPr/>
      <dgm:t>
        <a:bodyPr/>
        <a:lstStyle/>
        <a:p>
          <a:endParaRPr lang="ru-RU"/>
        </a:p>
      </dgm:t>
    </dgm:pt>
    <dgm:pt modelId="{6BC80A8C-66D1-4F3F-BC65-85B06B92A909}" type="sibTrans" cxnId="{7E16A6CE-AF5B-4149-B1B7-45A6E9F3659D}">
      <dgm:prSet/>
      <dgm:spPr/>
      <dgm:t>
        <a:bodyPr/>
        <a:lstStyle/>
        <a:p>
          <a:endParaRPr lang="ru-RU"/>
        </a:p>
      </dgm:t>
    </dgm:pt>
    <dgm:pt modelId="{2BA9A7F2-739D-467A-BD17-8F90F1D0D4B8}">
      <dgm:prSet phldrT="[Текст]" custT="1"/>
      <dgm:spPr/>
      <dgm:t>
        <a:bodyPr/>
        <a:lstStyle/>
        <a:p>
          <a:r>
            <a:rPr lang="ru-RU" sz="2000" dirty="0" smtClean="0"/>
            <a:t>тренинги </a:t>
          </a:r>
        </a:p>
        <a:p>
          <a:r>
            <a:rPr lang="ru-RU" sz="2000" dirty="0" smtClean="0"/>
            <a:t>личностного роста</a:t>
          </a:r>
          <a:endParaRPr lang="ru-RU" sz="2000" dirty="0"/>
        </a:p>
      </dgm:t>
    </dgm:pt>
    <dgm:pt modelId="{4171F45C-CA00-4F70-B4DD-5ADC8400F67B}" type="parTrans" cxnId="{E5C02DBD-295F-4775-9CEB-D828D76E8F4F}">
      <dgm:prSet/>
      <dgm:spPr/>
      <dgm:t>
        <a:bodyPr/>
        <a:lstStyle/>
        <a:p>
          <a:endParaRPr lang="ru-RU"/>
        </a:p>
      </dgm:t>
    </dgm:pt>
    <dgm:pt modelId="{19556F70-5BC9-444F-86B4-D756E5173033}" type="sibTrans" cxnId="{E5C02DBD-295F-4775-9CEB-D828D76E8F4F}">
      <dgm:prSet/>
      <dgm:spPr/>
      <dgm:t>
        <a:bodyPr/>
        <a:lstStyle/>
        <a:p>
          <a:endParaRPr lang="ru-RU"/>
        </a:p>
      </dgm:t>
    </dgm:pt>
    <dgm:pt modelId="{1042D466-3834-4C65-A21B-AA3E45B1D877}">
      <dgm:prSet phldrT="[Текст]" custT="1"/>
      <dgm:spPr/>
      <dgm:t>
        <a:bodyPr/>
        <a:lstStyle/>
        <a:p>
          <a:r>
            <a:rPr lang="ru-RU" sz="2000" dirty="0" smtClean="0"/>
            <a:t>тренинги</a:t>
          </a:r>
        </a:p>
        <a:p>
          <a:r>
            <a:rPr lang="ru-RU" sz="2000" dirty="0" smtClean="0"/>
            <a:t> уверенного поведения</a:t>
          </a:r>
          <a:endParaRPr lang="ru-RU" sz="2000" dirty="0"/>
        </a:p>
      </dgm:t>
    </dgm:pt>
    <dgm:pt modelId="{E2DDDA4D-71D0-4326-B51A-E198B962F4A3}" type="parTrans" cxnId="{A4F39324-FA34-4253-96AB-D0528CE95745}">
      <dgm:prSet/>
      <dgm:spPr/>
      <dgm:t>
        <a:bodyPr/>
        <a:lstStyle/>
        <a:p>
          <a:endParaRPr lang="ru-RU"/>
        </a:p>
      </dgm:t>
    </dgm:pt>
    <dgm:pt modelId="{B28BF34E-C8CC-42E4-9DE5-3C959468A002}" type="sibTrans" cxnId="{A4F39324-FA34-4253-96AB-D0528CE95745}">
      <dgm:prSet/>
      <dgm:spPr/>
      <dgm:t>
        <a:bodyPr/>
        <a:lstStyle/>
        <a:p>
          <a:endParaRPr lang="ru-RU"/>
        </a:p>
      </dgm:t>
    </dgm:pt>
    <dgm:pt modelId="{9240F359-DBA7-4951-9AF4-5524F8A7680E}">
      <dgm:prSet phldrT="[Текст]" custT="1"/>
      <dgm:spPr/>
      <dgm:t>
        <a:bodyPr/>
        <a:lstStyle/>
        <a:p>
          <a:r>
            <a:rPr lang="ru-RU" sz="2000" dirty="0" smtClean="0"/>
            <a:t>организация досуга детей</a:t>
          </a:r>
          <a:endParaRPr lang="ru-RU" sz="2000" dirty="0"/>
        </a:p>
      </dgm:t>
    </dgm:pt>
    <dgm:pt modelId="{1E904D63-233C-449A-9FE8-C1341104AE78}" type="parTrans" cxnId="{188287F1-3088-4F54-AC86-CDC7A480CDE9}">
      <dgm:prSet/>
      <dgm:spPr/>
      <dgm:t>
        <a:bodyPr/>
        <a:lstStyle/>
        <a:p>
          <a:endParaRPr lang="ru-RU"/>
        </a:p>
      </dgm:t>
    </dgm:pt>
    <dgm:pt modelId="{D6DD9074-E7C0-4E6C-BBBB-86528B42BB87}" type="sibTrans" cxnId="{188287F1-3088-4F54-AC86-CDC7A480CDE9}">
      <dgm:prSet/>
      <dgm:spPr/>
      <dgm:t>
        <a:bodyPr/>
        <a:lstStyle/>
        <a:p>
          <a:endParaRPr lang="ru-RU"/>
        </a:p>
      </dgm:t>
    </dgm:pt>
    <dgm:pt modelId="{7B205A54-2DC3-4A9A-9CBB-269284975195}">
      <dgm:prSet phldrT="[Текст]" custT="1"/>
      <dgm:spPr/>
      <dgm:t>
        <a:bodyPr/>
        <a:lstStyle/>
        <a:p>
          <a:r>
            <a:rPr lang="ru-RU" sz="2000" dirty="0" smtClean="0"/>
            <a:t>тренинги по профилактике зависимого поведения</a:t>
          </a:r>
          <a:endParaRPr lang="ru-RU" sz="2000" dirty="0"/>
        </a:p>
      </dgm:t>
    </dgm:pt>
    <dgm:pt modelId="{DC10BEC1-5716-4635-98C5-AB068E77413A}" type="parTrans" cxnId="{75280B48-5EDE-4E76-B2EA-E079E8409701}">
      <dgm:prSet/>
      <dgm:spPr/>
      <dgm:t>
        <a:bodyPr/>
        <a:lstStyle/>
        <a:p>
          <a:endParaRPr lang="ru-RU"/>
        </a:p>
      </dgm:t>
    </dgm:pt>
    <dgm:pt modelId="{7931A092-9FEE-45C6-AA14-022E59E7F048}" type="sibTrans" cxnId="{75280B48-5EDE-4E76-B2EA-E079E8409701}">
      <dgm:prSet/>
      <dgm:spPr/>
      <dgm:t>
        <a:bodyPr/>
        <a:lstStyle/>
        <a:p>
          <a:endParaRPr lang="ru-RU"/>
        </a:p>
      </dgm:t>
    </dgm:pt>
    <dgm:pt modelId="{77DD6700-E3F7-4CA8-805E-09DEBD162B24}" type="pres">
      <dgm:prSet presAssocID="{869F9682-86C1-49E1-A9C3-2F7F21BC752E}" presName="compositeShape" presStyleCnt="0">
        <dgm:presLayoutVars>
          <dgm:dir/>
          <dgm:resizeHandles/>
        </dgm:presLayoutVars>
      </dgm:prSet>
      <dgm:spPr/>
    </dgm:pt>
    <dgm:pt modelId="{3A5150D1-4656-4C34-9239-DF81E53733E8}" type="pres">
      <dgm:prSet presAssocID="{869F9682-86C1-49E1-A9C3-2F7F21BC752E}" presName="pyramid" presStyleLbl="node1" presStyleIdx="0" presStyleCnt="1" custLinFactNeighborX="24191" custLinFactNeighborY="-4615"/>
      <dgm:spPr/>
    </dgm:pt>
    <dgm:pt modelId="{9D02938E-AD39-4F01-83C3-50E906A0C364}" type="pres">
      <dgm:prSet presAssocID="{869F9682-86C1-49E1-A9C3-2F7F21BC752E}" presName="theList" presStyleCnt="0"/>
      <dgm:spPr/>
    </dgm:pt>
    <dgm:pt modelId="{A691F27A-943D-4C96-BBB3-3F286FFD23EE}" type="pres">
      <dgm:prSet presAssocID="{A9BC4E9B-6764-44A2-8B54-2D814EC643C8}" presName="aNode" presStyleLbl="fgAcc1" presStyleIdx="0" presStyleCnt="5" custScaleX="9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A8E6C-7725-4206-BEC6-F7BACF350FA5}" type="pres">
      <dgm:prSet presAssocID="{A9BC4E9B-6764-44A2-8B54-2D814EC643C8}" presName="aSpace" presStyleCnt="0"/>
      <dgm:spPr/>
    </dgm:pt>
    <dgm:pt modelId="{5630CCD7-09B1-4027-B72F-F0126D40993A}" type="pres">
      <dgm:prSet presAssocID="{2BA9A7F2-739D-467A-BD17-8F90F1D0D4B8}" presName="aNode" presStyleLbl="fgAcc1" presStyleIdx="1" presStyleCnt="5" custScaleX="98571" custScaleY="96841" custLinFactNeighborX="3383" custLinFactNeighborY="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CCFF3-2508-47CD-AABC-A9008EA52948}" type="pres">
      <dgm:prSet presAssocID="{2BA9A7F2-739D-467A-BD17-8F90F1D0D4B8}" presName="aSpace" presStyleCnt="0"/>
      <dgm:spPr/>
    </dgm:pt>
    <dgm:pt modelId="{FABDEE6A-A12D-4269-9EF1-322CD864BA56}" type="pres">
      <dgm:prSet presAssocID="{1042D466-3834-4C65-A21B-AA3E45B1D877}" presName="aNode" presStyleLbl="fgAcc1" presStyleIdx="2" presStyleCnt="5" custScaleX="102277" custLinFactNeighborX="2869" custLinFactNeighborY="-1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CCB40-C044-4FBE-8B28-29EB4D2CB8AD}" type="pres">
      <dgm:prSet presAssocID="{1042D466-3834-4C65-A21B-AA3E45B1D877}" presName="aSpace" presStyleCnt="0"/>
      <dgm:spPr/>
    </dgm:pt>
    <dgm:pt modelId="{ECADC65F-0E78-4AE8-B2F6-C9F7A55BCA60}" type="pres">
      <dgm:prSet presAssocID="{7B205A54-2DC3-4A9A-9CBB-269284975195}" presName="aNode" presStyleLbl="fgAcc1" presStyleIdx="3" presStyleCnt="5" custScaleX="112772" custLinFactNeighborX="3383" custLinFactNeighborY="36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41B4-8A22-42BF-B426-D8C9737D7CB9}" type="pres">
      <dgm:prSet presAssocID="{7B205A54-2DC3-4A9A-9CBB-269284975195}" presName="aSpace" presStyleCnt="0"/>
      <dgm:spPr/>
    </dgm:pt>
    <dgm:pt modelId="{11D9C599-761D-4E7C-8145-A23755842FDD}" type="pres">
      <dgm:prSet presAssocID="{9240F359-DBA7-4951-9AF4-5524F8A7680E}" presName="aNode" presStyleLbl="fgAcc1" presStyleIdx="4" presStyleCnt="5" custScaleX="112772" custLinFactY="8644" custLinFactNeighborX="57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9EE32-FD5B-45D8-B93E-F0481DBEB4F7}" type="pres">
      <dgm:prSet presAssocID="{9240F359-DBA7-4951-9AF4-5524F8A7680E}" presName="aSpace" presStyleCnt="0"/>
      <dgm:spPr/>
    </dgm:pt>
  </dgm:ptLst>
  <dgm:cxnLst>
    <dgm:cxn modelId="{20AF2B4D-3158-4037-A7FC-EB611C9DD226}" type="presOf" srcId="{7B205A54-2DC3-4A9A-9CBB-269284975195}" destId="{ECADC65F-0E78-4AE8-B2F6-C9F7A55BCA60}" srcOrd="0" destOrd="0" presId="urn:microsoft.com/office/officeart/2005/8/layout/pyramid2"/>
    <dgm:cxn modelId="{E5C02DBD-295F-4775-9CEB-D828D76E8F4F}" srcId="{869F9682-86C1-49E1-A9C3-2F7F21BC752E}" destId="{2BA9A7F2-739D-467A-BD17-8F90F1D0D4B8}" srcOrd="1" destOrd="0" parTransId="{4171F45C-CA00-4F70-B4DD-5ADC8400F67B}" sibTransId="{19556F70-5BC9-444F-86B4-D756E5173033}"/>
    <dgm:cxn modelId="{188287F1-3088-4F54-AC86-CDC7A480CDE9}" srcId="{869F9682-86C1-49E1-A9C3-2F7F21BC752E}" destId="{9240F359-DBA7-4951-9AF4-5524F8A7680E}" srcOrd="4" destOrd="0" parTransId="{1E904D63-233C-449A-9FE8-C1341104AE78}" sibTransId="{D6DD9074-E7C0-4E6C-BBBB-86528B42BB87}"/>
    <dgm:cxn modelId="{7E16A6CE-AF5B-4149-B1B7-45A6E9F3659D}" srcId="{869F9682-86C1-49E1-A9C3-2F7F21BC752E}" destId="{A9BC4E9B-6764-44A2-8B54-2D814EC643C8}" srcOrd="0" destOrd="0" parTransId="{E2533832-E327-475A-9E09-C6AE84083EF7}" sibTransId="{6BC80A8C-66D1-4F3F-BC65-85B06B92A909}"/>
    <dgm:cxn modelId="{8738C547-FA30-47D7-8193-A6482B4B2B38}" type="presOf" srcId="{1042D466-3834-4C65-A21B-AA3E45B1D877}" destId="{FABDEE6A-A12D-4269-9EF1-322CD864BA56}" srcOrd="0" destOrd="0" presId="urn:microsoft.com/office/officeart/2005/8/layout/pyramid2"/>
    <dgm:cxn modelId="{A4F39324-FA34-4253-96AB-D0528CE95745}" srcId="{869F9682-86C1-49E1-A9C3-2F7F21BC752E}" destId="{1042D466-3834-4C65-A21B-AA3E45B1D877}" srcOrd="2" destOrd="0" parTransId="{E2DDDA4D-71D0-4326-B51A-E198B962F4A3}" sibTransId="{B28BF34E-C8CC-42E4-9DE5-3C959468A002}"/>
    <dgm:cxn modelId="{ACC19974-826F-471F-AD65-6C762279AFE6}" type="presOf" srcId="{A9BC4E9B-6764-44A2-8B54-2D814EC643C8}" destId="{A691F27A-943D-4C96-BBB3-3F286FFD23EE}" srcOrd="0" destOrd="0" presId="urn:microsoft.com/office/officeart/2005/8/layout/pyramid2"/>
    <dgm:cxn modelId="{75280B48-5EDE-4E76-B2EA-E079E8409701}" srcId="{869F9682-86C1-49E1-A9C3-2F7F21BC752E}" destId="{7B205A54-2DC3-4A9A-9CBB-269284975195}" srcOrd="3" destOrd="0" parTransId="{DC10BEC1-5716-4635-98C5-AB068E77413A}" sibTransId="{7931A092-9FEE-45C6-AA14-022E59E7F048}"/>
    <dgm:cxn modelId="{7CF43738-45FC-48D0-A994-3DA1DEBFF5C8}" type="presOf" srcId="{2BA9A7F2-739D-467A-BD17-8F90F1D0D4B8}" destId="{5630CCD7-09B1-4027-B72F-F0126D40993A}" srcOrd="0" destOrd="0" presId="urn:microsoft.com/office/officeart/2005/8/layout/pyramid2"/>
    <dgm:cxn modelId="{56CDEB72-4993-4EA6-86DC-F3502317E7E1}" type="presOf" srcId="{869F9682-86C1-49E1-A9C3-2F7F21BC752E}" destId="{77DD6700-E3F7-4CA8-805E-09DEBD162B24}" srcOrd="0" destOrd="0" presId="urn:microsoft.com/office/officeart/2005/8/layout/pyramid2"/>
    <dgm:cxn modelId="{603F2D6D-ABFB-432F-887A-1D16B2028119}" type="presOf" srcId="{9240F359-DBA7-4951-9AF4-5524F8A7680E}" destId="{11D9C599-761D-4E7C-8145-A23755842FDD}" srcOrd="0" destOrd="0" presId="urn:microsoft.com/office/officeart/2005/8/layout/pyramid2"/>
    <dgm:cxn modelId="{C35A3A99-7693-4655-9BD4-8DAE8595EAF6}" type="presParOf" srcId="{77DD6700-E3F7-4CA8-805E-09DEBD162B24}" destId="{3A5150D1-4656-4C34-9239-DF81E53733E8}" srcOrd="0" destOrd="0" presId="urn:microsoft.com/office/officeart/2005/8/layout/pyramid2"/>
    <dgm:cxn modelId="{A172EDCA-4C30-4A47-9E3F-0D931B231077}" type="presParOf" srcId="{77DD6700-E3F7-4CA8-805E-09DEBD162B24}" destId="{9D02938E-AD39-4F01-83C3-50E906A0C364}" srcOrd="1" destOrd="0" presId="urn:microsoft.com/office/officeart/2005/8/layout/pyramid2"/>
    <dgm:cxn modelId="{86DD4044-1AF8-4D4D-8620-10329A202B38}" type="presParOf" srcId="{9D02938E-AD39-4F01-83C3-50E906A0C364}" destId="{A691F27A-943D-4C96-BBB3-3F286FFD23EE}" srcOrd="0" destOrd="0" presId="urn:microsoft.com/office/officeart/2005/8/layout/pyramid2"/>
    <dgm:cxn modelId="{F528C4D8-5F8C-4163-AB89-CA2FD8D07A54}" type="presParOf" srcId="{9D02938E-AD39-4F01-83C3-50E906A0C364}" destId="{8C0A8E6C-7725-4206-BEC6-F7BACF350FA5}" srcOrd="1" destOrd="0" presId="urn:microsoft.com/office/officeart/2005/8/layout/pyramid2"/>
    <dgm:cxn modelId="{C6C64012-DB34-4516-B1F3-4424784D0C1C}" type="presParOf" srcId="{9D02938E-AD39-4F01-83C3-50E906A0C364}" destId="{5630CCD7-09B1-4027-B72F-F0126D40993A}" srcOrd="2" destOrd="0" presId="urn:microsoft.com/office/officeart/2005/8/layout/pyramid2"/>
    <dgm:cxn modelId="{405CD622-A364-436D-BCF4-E2A0C2A56F88}" type="presParOf" srcId="{9D02938E-AD39-4F01-83C3-50E906A0C364}" destId="{EB2CCFF3-2508-47CD-AABC-A9008EA52948}" srcOrd="3" destOrd="0" presId="urn:microsoft.com/office/officeart/2005/8/layout/pyramid2"/>
    <dgm:cxn modelId="{8A9F42DF-AE4C-4C2A-BA7C-357F2E791527}" type="presParOf" srcId="{9D02938E-AD39-4F01-83C3-50E906A0C364}" destId="{FABDEE6A-A12D-4269-9EF1-322CD864BA56}" srcOrd="4" destOrd="0" presId="urn:microsoft.com/office/officeart/2005/8/layout/pyramid2"/>
    <dgm:cxn modelId="{779E1159-020C-4E9A-8428-E0AE97EAA689}" type="presParOf" srcId="{9D02938E-AD39-4F01-83C3-50E906A0C364}" destId="{90CCCB40-C044-4FBE-8B28-29EB4D2CB8AD}" srcOrd="5" destOrd="0" presId="urn:microsoft.com/office/officeart/2005/8/layout/pyramid2"/>
    <dgm:cxn modelId="{A252D0C2-75D5-4CDA-99AF-DE3C3107E53A}" type="presParOf" srcId="{9D02938E-AD39-4F01-83C3-50E906A0C364}" destId="{ECADC65F-0E78-4AE8-B2F6-C9F7A55BCA60}" srcOrd="6" destOrd="0" presId="urn:microsoft.com/office/officeart/2005/8/layout/pyramid2"/>
    <dgm:cxn modelId="{B3B5C10F-F054-4858-B89B-3F940BF9E67B}" type="presParOf" srcId="{9D02938E-AD39-4F01-83C3-50E906A0C364}" destId="{AF5041B4-8A22-42BF-B426-D8C9737D7CB9}" srcOrd="7" destOrd="0" presId="urn:microsoft.com/office/officeart/2005/8/layout/pyramid2"/>
    <dgm:cxn modelId="{F591E53F-185F-431E-921F-781174151037}" type="presParOf" srcId="{9D02938E-AD39-4F01-83C3-50E906A0C364}" destId="{11D9C599-761D-4E7C-8145-A23755842FDD}" srcOrd="8" destOrd="0" presId="urn:microsoft.com/office/officeart/2005/8/layout/pyramid2"/>
    <dgm:cxn modelId="{B5E3826F-9F84-4E9D-8F7F-F8706B2FDEA5}" type="presParOf" srcId="{9D02938E-AD39-4F01-83C3-50E906A0C364}" destId="{CC99EE32-FD5B-45D8-B93E-F0481DBEB4F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C55AA-B628-4E26-8F20-3220AA39BF0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6DA362C-0DA9-43C4-8EA8-4CF7916A7DFC}">
      <dgm:prSet phldrT="[Текст]" custT="1"/>
      <dgm:spPr/>
      <dgm:t>
        <a:bodyPr/>
        <a:lstStyle/>
        <a:p>
          <a:r>
            <a:rPr lang="ru-RU" sz="2400" dirty="0" err="1" smtClean="0"/>
            <a:t>Физи-ческое</a:t>
          </a:r>
          <a:endParaRPr lang="ru-RU" sz="2400" dirty="0"/>
        </a:p>
      </dgm:t>
    </dgm:pt>
    <dgm:pt modelId="{2784EFE7-F7A2-438A-9C7C-93D72B3AC1BE}" type="parTrans" cxnId="{9A4E0FFB-FA3B-4BDC-975A-C60E9DD0B20F}">
      <dgm:prSet/>
      <dgm:spPr/>
      <dgm:t>
        <a:bodyPr/>
        <a:lstStyle/>
        <a:p>
          <a:endParaRPr lang="ru-RU"/>
        </a:p>
      </dgm:t>
    </dgm:pt>
    <dgm:pt modelId="{2D85E4A9-3DF5-41D5-976F-D3BAFE8EBCE8}" type="sibTrans" cxnId="{9A4E0FFB-FA3B-4BDC-975A-C60E9DD0B20F}">
      <dgm:prSet/>
      <dgm:spPr/>
      <dgm:t>
        <a:bodyPr/>
        <a:lstStyle/>
        <a:p>
          <a:endParaRPr lang="ru-RU"/>
        </a:p>
      </dgm:t>
    </dgm:pt>
    <dgm:pt modelId="{C0E5A34D-1149-445A-8086-B0A695B6295F}">
      <dgm:prSet phldrT="[Текст]" custT="1"/>
      <dgm:spPr/>
      <dgm:t>
        <a:bodyPr/>
        <a:lstStyle/>
        <a:p>
          <a:r>
            <a:rPr lang="ru-RU" sz="2400" dirty="0" err="1" smtClean="0"/>
            <a:t>Эмоцио-нальное</a:t>
          </a:r>
          <a:endParaRPr lang="ru-RU" sz="2400" dirty="0"/>
        </a:p>
      </dgm:t>
    </dgm:pt>
    <dgm:pt modelId="{2A5DF084-DF4F-4961-B73C-9327148F5B66}" type="parTrans" cxnId="{86D2B63A-FEAE-4030-98E0-AAB85289BD48}">
      <dgm:prSet/>
      <dgm:spPr/>
      <dgm:t>
        <a:bodyPr/>
        <a:lstStyle/>
        <a:p>
          <a:endParaRPr lang="ru-RU"/>
        </a:p>
      </dgm:t>
    </dgm:pt>
    <dgm:pt modelId="{6F6948DF-D526-4333-A1E5-5B621D26E8F6}" type="sibTrans" cxnId="{86D2B63A-FEAE-4030-98E0-AAB85289BD48}">
      <dgm:prSet/>
      <dgm:spPr/>
      <dgm:t>
        <a:bodyPr/>
        <a:lstStyle/>
        <a:p>
          <a:endParaRPr lang="ru-RU"/>
        </a:p>
      </dgm:t>
    </dgm:pt>
    <dgm:pt modelId="{3CB6E7F5-EE38-4F4C-92FD-40C2E4E5DB26}">
      <dgm:prSet phldrT="[Текст]" custT="1"/>
      <dgm:spPr/>
      <dgm:t>
        <a:bodyPr/>
        <a:lstStyle/>
        <a:p>
          <a:r>
            <a:rPr lang="ru-RU" sz="2400" dirty="0" err="1" smtClean="0"/>
            <a:t>Вербаль-ное</a:t>
          </a:r>
          <a:endParaRPr lang="ru-RU" sz="2400" dirty="0"/>
        </a:p>
      </dgm:t>
    </dgm:pt>
    <dgm:pt modelId="{5DF185C0-4999-49E3-BC36-BA0346F51123}" type="parTrans" cxnId="{AF75CC79-AD5F-4C3A-848E-4706027DCA73}">
      <dgm:prSet/>
      <dgm:spPr/>
      <dgm:t>
        <a:bodyPr/>
        <a:lstStyle/>
        <a:p>
          <a:endParaRPr lang="ru-RU"/>
        </a:p>
      </dgm:t>
    </dgm:pt>
    <dgm:pt modelId="{13C3D542-0A4F-4D76-BA8F-D9F4ACB05452}" type="sibTrans" cxnId="{AF75CC79-AD5F-4C3A-848E-4706027DCA73}">
      <dgm:prSet/>
      <dgm:spPr/>
      <dgm:t>
        <a:bodyPr/>
        <a:lstStyle/>
        <a:p>
          <a:endParaRPr lang="ru-RU"/>
        </a:p>
      </dgm:t>
    </dgm:pt>
    <dgm:pt modelId="{F253170F-A239-4463-A5B9-ADF23F555504}">
      <dgm:prSet phldrT="[Текст]" custT="1"/>
      <dgm:spPr/>
      <dgm:t>
        <a:bodyPr/>
        <a:lstStyle/>
        <a:p>
          <a:r>
            <a:rPr lang="ru-RU" sz="2400" dirty="0" err="1" smtClean="0"/>
            <a:t>Сексу-альное</a:t>
          </a:r>
          <a:endParaRPr lang="ru-RU" sz="2400" dirty="0"/>
        </a:p>
      </dgm:t>
    </dgm:pt>
    <dgm:pt modelId="{BE385D97-152A-4DF9-B2B7-C353C44D8DBC}" type="parTrans" cxnId="{77ADE15E-96B7-42B1-87AA-683FD867DD17}">
      <dgm:prSet/>
      <dgm:spPr/>
      <dgm:t>
        <a:bodyPr/>
        <a:lstStyle/>
        <a:p>
          <a:endParaRPr lang="ru-RU"/>
        </a:p>
      </dgm:t>
    </dgm:pt>
    <dgm:pt modelId="{2625F350-3D15-482E-B76A-83C7ACFB0C27}" type="sibTrans" cxnId="{77ADE15E-96B7-42B1-87AA-683FD867DD17}">
      <dgm:prSet/>
      <dgm:spPr/>
      <dgm:t>
        <a:bodyPr/>
        <a:lstStyle/>
        <a:p>
          <a:endParaRPr lang="ru-RU"/>
        </a:p>
      </dgm:t>
    </dgm:pt>
    <dgm:pt modelId="{7868EE75-EB00-4274-9EB0-8B681034F53C}">
      <dgm:prSet phldrT="[Текст]" custT="1"/>
      <dgm:spPr/>
      <dgm:t>
        <a:bodyPr/>
        <a:lstStyle/>
        <a:p>
          <a:r>
            <a:rPr lang="ru-RU" sz="2400" dirty="0" err="1" smtClean="0"/>
            <a:t>Психи-ческое</a:t>
          </a:r>
          <a:endParaRPr lang="ru-RU" sz="2400" dirty="0"/>
        </a:p>
      </dgm:t>
    </dgm:pt>
    <dgm:pt modelId="{48A63B5D-DE6B-4AAC-9F2D-471AE97E0E5C}" type="parTrans" cxnId="{8D6C75B8-373E-4D7E-BF9B-5BC31F7B5EDA}">
      <dgm:prSet/>
      <dgm:spPr/>
      <dgm:t>
        <a:bodyPr/>
        <a:lstStyle/>
        <a:p>
          <a:endParaRPr lang="ru-RU"/>
        </a:p>
      </dgm:t>
    </dgm:pt>
    <dgm:pt modelId="{94C1FDEF-3ACE-462A-A475-AC51D2B8ABC3}" type="sibTrans" cxnId="{8D6C75B8-373E-4D7E-BF9B-5BC31F7B5EDA}">
      <dgm:prSet/>
      <dgm:spPr/>
      <dgm:t>
        <a:bodyPr/>
        <a:lstStyle/>
        <a:p>
          <a:endParaRPr lang="ru-RU"/>
        </a:p>
      </dgm:t>
    </dgm:pt>
    <dgm:pt modelId="{553151A4-F0B2-4453-A98C-4F896ACB9B35}" type="pres">
      <dgm:prSet presAssocID="{961C55AA-B628-4E26-8F20-3220AA39BF07}" presName="CompostProcess" presStyleCnt="0">
        <dgm:presLayoutVars>
          <dgm:dir/>
          <dgm:resizeHandles val="exact"/>
        </dgm:presLayoutVars>
      </dgm:prSet>
      <dgm:spPr/>
    </dgm:pt>
    <dgm:pt modelId="{86EF726C-1CCB-475E-8094-8E2771AF468D}" type="pres">
      <dgm:prSet presAssocID="{961C55AA-B628-4E26-8F20-3220AA39BF07}" presName="arrow" presStyleLbl="bgShp" presStyleIdx="0" presStyleCnt="1" custLinFactNeighborX="2294" custLinFactNeighborY="-62472"/>
      <dgm:spPr/>
    </dgm:pt>
    <dgm:pt modelId="{7B19678F-612D-4FF2-9F55-43DF73F523D8}" type="pres">
      <dgm:prSet presAssocID="{961C55AA-B628-4E26-8F20-3220AA39BF07}" presName="linearProcess" presStyleCnt="0"/>
      <dgm:spPr/>
    </dgm:pt>
    <dgm:pt modelId="{CDFBFABC-A6FC-491F-8393-8D98B4D3724D}" type="pres">
      <dgm:prSet presAssocID="{56DA362C-0DA9-43C4-8EA8-4CF7916A7DF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98219-95D8-4253-BA16-B1F7DFBD08BA}" type="pres">
      <dgm:prSet presAssocID="{2D85E4A9-3DF5-41D5-976F-D3BAFE8EBCE8}" presName="sibTrans" presStyleCnt="0"/>
      <dgm:spPr/>
    </dgm:pt>
    <dgm:pt modelId="{3C6AAC35-1369-4CDA-BB52-94314CA4F70E}" type="pres">
      <dgm:prSet presAssocID="{C0E5A34D-1149-445A-8086-B0A695B6295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8429F-3F36-43AA-817C-46198F66E3D2}" type="pres">
      <dgm:prSet presAssocID="{6F6948DF-D526-4333-A1E5-5B621D26E8F6}" presName="sibTrans" presStyleCnt="0"/>
      <dgm:spPr/>
    </dgm:pt>
    <dgm:pt modelId="{4C62B6FA-00A2-4656-938C-46C2E9FE02EE}" type="pres">
      <dgm:prSet presAssocID="{3CB6E7F5-EE38-4F4C-92FD-40C2E4E5DB2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907C3-469B-4B61-BA2F-4E50A00C1DB6}" type="pres">
      <dgm:prSet presAssocID="{13C3D542-0A4F-4D76-BA8F-D9F4ACB05452}" presName="sibTrans" presStyleCnt="0"/>
      <dgm:spPr/>
    </dgm:pt>
    <dgm:pt modelId="{76F88B33-F63F-4BFA-A18F-4C2186438B54}" type="pres">
      <dgm:prSet presAssocID="{7868EE75-EB00-4274-9EB0-8B681034F53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33F94-C579-465F-8E0C-D3CC5B19A745}" type="pres">
      <dgm:prSet presAssocID="{94C1FDEF-3ACE-462A-A475-AC51D2B8ABC3}" presName="sibTrans" presStyleCnt="0"/>
      <dgm:spPr/>
    </dgm:pt>
    <dgm:pt modelId="{B73636D5-C54D-4F2B-956C-D4E5E6FB3BDF}" type="pres">
      <dgm:prSet presAssocID="{F253170F-A239-4463-A5B9-ADF23F55550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C75B8-373E-4D7E-BF9B-5BC31F7B5EDA}" srcId="{961C55AA-B628-4E26-8F20-3220AA39BF07}" destId="{7868EE75-EB00-4274-9EB0-8B681034F53C}" srcOrd="3" destOrd="0" parTransId="{48A63B5D-DE6B-4AAC-9F2D-471AE97E0E5C}" sibTransId="{94C1FDEF-3ACE-462A-A475-AC51D2B8ABC3}"/>
    <dgm:cxn modelId="{AF75CC79-AD5F-4C3A-848E-4706027DCA73}" srcId="{961C55AA-B628-4E26-8F20-3220AA39BF07}" destId="{3CB6E7F5-EE38-4F4C-92FD-40C2E4E5DB26}" srcOrd="2" destOrd="0" parTransId="{5DF185C0-4999-49E3-BC36-BA0346F51123}" sibTransId="{13C3D542-0A4F-4D76-BA8F-D9F4ACB05452}"/>
    <dgm:cxn modelId="{1BADCD74-3693-4CE4-8FB1-5048CF17C614}" type="presOf" srcId="{C0E5A34D-1149-445A-8086-B0A695B6295F}" destId="{3C6AAC35-1369-4CDA-BB52-94314CA4F70E}" srcOrd="0" destOrd="0" presId="urn:microsoft.com/office/officeart/2005/8/layout/hProcess9"/>
    <dgm:cxn modelId="{9A4E0FFB-FA3B-4BDC-975A-C60E9DD0B20F}" srcId="{961C55AA-B628-4E26-8F20-3220AA39BF07}" destId="{56DA362C-0DA9-43C4-8EA8-4CF7916A7DFC}" srcOrd="0" destOrd="0" parTransId="{2784EFE7-F7A2-438A-9C7C-93D72B3AC1BE}" sibTransId="{2D85E4A9-3DF5-41D5-976F-D3BAFE8EBCE8}"/>
    <dgm:cxn modelId="{D2DBF899-EA94-46E2-ACF8-0B8357D8D360}" type="presOf" srcId="{56DA362C-0DA9-43C4-8EA8-4CF7916A7DFC}" destId="{CDFBFABC-A6FC-491F-8393-8D98B4D3724D}" srcOrd="0" destOrd="0" presId="urn:microsoft.com/office/officeart/2005/8/layout/hProcess9"/>
    <dgm:cxn modelId="{07FCA379-750C-46ED-A159-C9F286E5C93F}" type="presOf" srcId="{7868EE75-EB00-4274-9EB0-8B681034F53C}" destId="{76F88B33-F63F-4BFA-A18F-4C2186438B54}" srcOrd="0" destOrd="0" presId="urn:microsoft.com/office/officeart/2005/8/layout/hProcess9"/>
    <dgm:cxn modelId="{45CDFA29-D977-416B-AE21-8E5C129C872B}" type="presOf" srcId="{3CB6E7F5-EE38-4F4C-92FD-40C2E4E5DB26}" destId="{4C62B6FA-00A2-4656-938C-46C2E9FE02EE}" srcOrd="0" destOrd="0" presId="urn:microsoft.com/office/officeart/2005/8/layout/hProcess9"/>
    <dgm:cxn modelId="{B0CE8DFF-196C-4348-A32A-43CA73D37A44}" type="presOf" srcId="{F253170F-A239-4463-A5B9-ADF23F555504}" destId="{B73636D5-C54D-4F2B-956C-D4E5E6FB3BDF}" srcOrd="0" destOrd="0" presId="urn:microsoft.com/office/officeart/2005/8/layout/hProcess9"/>
    <dgm:cxn modelId="{D4348DE8-18BE-4179-951E-44664C9FF70C}" type="presOf" srcId="{961C55AA-B628-4E26-8F20-3220AA39BF07}" destId="{553151A4-F0B2-4453-A98C-4F896ACB9B35}" srcOrd="0" destOrd="0" presId="urn:microsoft.com/office/officeart/2005/8/layout/hProcess9"/>
    <dgm:cxn modelId="{86D2B63A-FEAE-4030-98E0-AAB85289BD48}" srcId="{961C55AA-B628-4E26-8F20-3220AA39BF07}" destId="{C0E5A34D-1149-445A-8086-B0A695B6295F}" srcOrd="1" destOrd="0" parTransId="{2A5DF084-DF4F-4961-B73C-9327148F5B66}" sibTransId="{6F6948DF-D526-4333-A1E5-5B621D26E8F6}"/>
    <dgm:cxn modelId="{77ADE15E-96B7-42B1-87AA-683FD867DD17}" srcId="{961C55AA-B628-4E26-8F20-3220AA39BF07}" destId="{F253170F-A239-4463-A5B9-ADF23F555504}" srcOrd="4" destOrd="0" parTransId="{BE385D97-152A-4DF9-B2B7-C353C44D8DBC}" sibTransId="{2625F350-3D15-482E-B76A-83C7ACFB0C27}"/>
    <dgm:cxn modelId="{64F3C735-7F5A-44EC-BD96-3D8CA777A2BD}" type="presParOf" srcId="{553151A4-F0B2-4453-A98C-4F896ACB9B35}" destId="{86EF726C-1CCB-475E-8094-8E2771AF468D}" srcOrd="0" destOrd="0" presId="urn:microsoft.com/office/officeart/2005/8/layout/hProcess9"/>
    <dgm:cxn modelId="{00566A22-5BBF-4028-B353-6227C1024EFE}" type="presParOf" srcId="{553151A4-F0B2-4453-A98C-4F896ACB9B35}" destId="{7B19678F-612D-4FF2-9F55-43DF73F523D8}" srcOrd="1" destOrd="0" presId="urn:microsoft.com/office/officeart/2005/8/layout/hProcess9"/>
    <dgm:cxn modelId="{3262D429-AB70-4A6C-8404-9109E354870D}" type="presParOf" srcId="{7B19678F-612D-4FF2-9F55-43DF73F523D8}" destId="{CDFBFABC-A6FC-491F-8393-8D98B4D3724D}" srcOrd="0" destOrd="0" presId="urn:microsoft.com/office/officeart/2005/8/layout/hProcess9"/>
    <dgm:cxn modelId="{340A1B52-F6E2-48DF-A31E-71D85E764333}" type="presParOf" srcId="{7B19678F-612D-4FF2-9F55-43DF73F523D8}" destId="{2C598219-95D8-4253-BA16-B1F7DFBD08BA}" srcOrd="1" destOrd="0" presId="urn:microsoft.com/office/officeart/2005/8/layout/hProcess9"/>
    <dgm:cxn modelId="{D74FC8CE-8E9A-4E07-AEAB-6F4CF418EC23}" type="presParOf" srcId="{7B19678F-612D-4FF2-9F55-43DF73F523D8}" destId="{3C6AAC35-1369-4CDA-BB52-94314CA4F70E}" srcOrd="2" destOrd="0" presId="urn:microsoft.com/office/officeart/2005/8/layout/hProcess9"/>
    <dgm:cxn modelId="{8905021B-AEF3-4CB4-BE2A-5744F70A1784}" type="presParOf" srcId="{7B19678F-612D-4FF2-9F55-43DF73F523D8}" destId="{C748429F-3F36-43AA-817C-46198F66E3D2}" srcOrd="3" destOrd="0" presId="urn:microsoft.com/office/officeart/2005/8/layout/hProcess9"/>
    <dgm:cxn modelId="{2C79DA21-79D9-4D81-9881-5B406CD189EC}" type="presParOf" srcId="{7B19678F-612D-4FF2-9F55-43DF73F523D8}" destId="{4C62B6FA-00A2-4656-938C-46C2E9FE02EE}" srcOrd="4" destOrd="0" presId="urn:microsoft.com/office/officeart/2005/8/layout/hProcess9"/>
    <dgm:cxn modelId="{14F45A27-CA5B-41A0-A1E9-FA0DB11D79FD}" type="presParOf" srcId="{7B19678F-612D-4FF2-9F55-43DF73F523D8}" destId="{449907C3-469B-4B61-BA2F-4E50A00C1DB6}" srcOrd="5" destOrd="0" presId="urn:microsoft.com/office/officeart/2005/8/layout/hProcess9"/>
    <dgm:cxn modelId="{E2116534-F523-49F7-9C1F-BAF607D4C77A}" type="presParOf" srcId="{7B19678F-612D-4FF2-9F55-43DF73F523D8}" destId="{76F88B33-F63F-4BFA-A18F-4C2186438B54}" srcOrd="6" destOrd="0" presId="urn:microsoft.com/office/officeart/2005/8/layout/hProcess9"/>
    <dgm:cxn modelId="{77315EEF-AE22-407C-9385-1FF48FBB08CD}" type="presParOf" srcId="{7B19678F-612D-4FF2-9F55-43DF73F523D8}" destId="{5B933F94-C579-465F-8E0C-D3CC5B19A745}" srcOrd="7" destOrd="0" presId="urn:microsoft.com/office/officeart/2005/8/layout/hProcess9"/>
    <dgm:cxn modelId="{9EF2B13B-BF58-428A-815D-5F90C7E2E807}" type="presParOf" srcId="{7B19678F-612D-4FF2-9F55-43DF73F523D8}" destId="{B73636D5-C54D-4F2B-956C-D4E5E6FB3BD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A36952-0A69-47FB-85BB-1C688B2E039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F84D7C-B106-4C3A-A782-28FA73014996}">
      <dgm:prSet phldrT="[Текст]" custT="1"/>
      <dgm:spPr/>
      <dgm:t>
        <a:bodyPr/>
        <a:lstStyle/>
        <a:p>
          <a:r>
            <a:rPr lang="ru-RU" sz="2000" dirty="0" smtClean="0"/>
            <a:t>Диагностика </a:t>
          </a:r>
          <a:r>
            <a:rPr lang="ru-RU" sz="2000" dirty="0" err="1" smtClean="0"/>
            <a:t>психоэмоциональной</a:t>
          </a:r>
          <a:r>
            <a:rPr lang="ru-RU" sz="2000" dirty="0" smtClean="0"/>
            <a:t> среды и мотивационно – образовательная работа с администрацией</a:t>
          </a:r>
          <a:endParaRPr lang="ru-RU" sz="2000" dirty="0"/>
        </a:p>
      </dgm:t>
    </dgm:pt>
    <dgm:pt modelId="{3E01AC3D-AE5E-4651-BFB1-49B5F8E8EC7D}" type="parTrans" cxnId="{DABA9223-9961-4FF4-948F-C860579565BE}">
      <dgm:prSet/>
      <dgm:spPr/>
      <dgm:t>
        <a:bodyPr/>
        <a:lstStyle/>
        <a:p>
          <a:endParaRPr lang="ru-RU"/>
        </a:p>
      </dgm:t>
    </dgm:pt>
    <dgm:pt modelId="{DEEC20BA-584A-481A-A937-000B3E7DEF5D}" type="sibTrans" cxnId="{DABA9223-9961-4FF4-948F-C860579565BE}">
      <dgm:prSet/>
      <dgm:spPr/>
      <dgm:t>
        <a:bodyPr/>
        <a:lstStyle/>
        <a:p>
          <a:endParaRPr lang="ru-RU"/>
        </a:p>
      </dgm:t>
    </dgm:pt>
    <dgm:pt modelId="{CFAD93A8-2CE8-4CF3-B918-5ECADB51C8AC}">
      <dgm:prSet phldrT="[Текст]" custT="1"/>
      <dgm:spPr/>
      <dgm:t>
        <a:bodyPr/>
        <a:lstStyle/>
        <a:p>
          <a:r>
            <a:rPr lang="ru-RU" sz="2000" dirty="0" smtClean="0"/>
            <a:t>Консультативно – </a:t>
          </a:r>
          <a:r>
            <a:rPr lang="ru-RU" sz="2000" dirty="0" err="1" smtClean="0"/>
            <a:t>корреционная</a:t>
          </a:r>
          <a:r>
            <a:rPr lang="ru-RU" sz="2000" dirty="0" smtClean="0"/>
            <a:t> работа с детьми, подвёргшимися жестокому обращению</a:t>
          </a:r>
          <a:endParaRPr lang="ru-RU" sz="2000" dirty="0"/>
        </a:p>
      </dgm:t>
    </dgm:pt>
    <dgm:pt modelId="{B56CE5A4-291C-4D1E-A416-1A16BA926BE5}" type="parTrans" cxnId="{569E13A6-9E70-467A-8C28-D51DE9B1DB13}">
      <dgm:prSet/>
      <dgm:spPr/>
      <dgm:t>
        <a:bodyPr/>
        <a:lstStyle/>
        <a:p>
          <a:endParaRPr lang="ru-RU"/>
        </a:p>
      </dgm:t>
    </dgm:pt>
    <dgm:pt modelId="{D2338F33-57C6-48E5-87F0-2527273C7332}" type="sibTrans" cxnId="{569E13A6-9E70-467A-8C28-D51DE9B1DB13}">
      <dgm:prSet/>
      <dgm:spPr/>
      <dgm:t>
        <a:bodyPr/>
        <a:lstStyle/>
        <a:p>
          <a:endParaRPr lang="ru-RU"/>
        </a:p>
      </dgm:t>
    </dgm:pt>
    <dgm:pt modelId="{31BB1A30-4B2B-4A55-B25A-16633128F494}">
      <dgm:prSet phldrT="[Текст]" custT="1"/>
      <dgm:spPr/>
      <dgm:t>
        <a:bodyPr/>
        <a:lstStyle/>
        <a:p>
          <a:r>
            <a:rPr lang="ru-RU" sz="2000" dirty="0" smtClean="0"/>
            <a:t>Мероприятия, направленные на сплочение школьного сообщества</a:t>
          </a:r>
          <a:endParaRPr lang="ru-RU" sz="2000" dirty="0"/>
        </a:p>
      </dgm:t>
    </dgm:pt>
    <dgm:pt modelId="{B64370EB-59C7-4240-B232-3617E0FC9B69}" type="parTrans" cxnId="{69CB101B-3649-41AB-A241-9FD3184287D7}">
      <dgm:prSet/>
      <dgm:spPr/>
      <dgm:t>
        <a:bodyPr/>
        <a:lstStyle/>
        <a:p>
          <a:endParaRPr lang="ru-RU"/>
        </a:p>
      </dgm:t>
    </dgm:pt>
    <dgm:pt modelId="{9610C3A8-84B4-45F6-B1D6-8EBB81D14F17}" type="sibTrans" cxnId="{69CB101B-3649-41AB-A241-9FD3184287D7}">
      <dgm:prSet/>
      <dgm:spPr/>
      <dgm:t>
        <a:bodyPr/>
        <a:lstStyle/>
        <a:p>
          <a:endParaRPr lang="ru-RU"/>
        </a:p>
      </dgm:t>
    </dgm:pt>
    <dgm:pt modelId="{71496395-9107-493F-92C6-433519F96042}">
      <dgm:prSet phldrT="[Текст]" custT="1"/>
      <dgm:spPr/>
      <dgm:t>
        <a:bodyPr/>
        <a:lstStyle/>
        <a:p>
          <a:r>
            <a:rPr lang="ru-RU" sz="2000" dirty="0" smtClean="0"/>
            <a:t>Информационно – образовательная работа с детьми</a:t>
          </a:r>
          <a:endParaRPr lang="ru-RU" sz="2000" dirty="0"/>
        </a:p>
      </dgm:t>
    </dgm:pt>
    <dgm:pt modelId="{937714B0-3FE0-4785-A540-9FBDA14CC508}" type="parTrans" cxnId="{5C84CFC4-E4A4-462C-8197-D09EE266FD5B}">
      <dgm:prSet/>
      <dgm:spPr/>
      <dgm:t>
        <a:bodyPr/>
        <a:lstStyle/>
        <a:p>
          <a:endParaRPr lang="ru-RU"/>
        </a:p>
      </dgm:t>
    </dgm:pt>
    <dgm:pt modelId="{AE5D9A72-F079-45D4-98E7-660037DE1972}" type="sibTrans" cxnId="{5C84CFC4-E4A4-462C-8197-D09EE266FD5B}">
      <dgm:prSet/>
      <dgm:spPr/>
      <dgm:t>
        <a:bodyPr/>
        <a:lstStyle/>
        <a:p>
          <a:endParaRPr lang="ru-RU"/>
        </a:p>
      </dgm:t>
    </dgm:pt>
    <dgm:pt modelId="{A83D0D6D-4135-498F-B545-D479031DD3EC}">
      <dgm:prSet phldrT="[Текст]" custT="1"/>
      <dgm:spPr/>
      <dgm:t>
        <a:bodyPr/>
        <a:lstStyle/>
        <a:p>
          <a:r>
            <a:rPr lang="ru-RU" sz="2000" dirty="0" smtClean="0"/>
            <a:t>Консультативно – образовательная работа с педагогическими кадрами и родителями</a:t>
          </a:r>
          <a:endParaRPr lang="ru-RU" sz="2000" dirty="0"/>
        </a:p>
      </dgm:t>
    </dgm:pt>
    <dgm:pt modelId="{B64498BC-6E49-4CF0-B46B-143FC9EB11A0}" type="parTrans" cxnId="{24F193F5-9AA0-4BD7-830D-BEC198637F06}">
      <dgm:prSet/>
      <dgm:spPr/>
      <dgm:t>
        <a:bodyPr/>
        <a:lstStyle/>
        <a:p>
          <a:endParaRPr lang="ru-RU"/>
        </a:p>
      </dgm:t>
    </dgm:pt>
    <dgm:pt modelId="{2B7CC65A-E77B-4F86-AACC-90EB9AF724D6}" type="sibTrans" cxnId="{24F193F5-9AA0-4BD7-830D-BEC198637F06}">
      <dgm:prSet/>
      <dgm:spPr/>
      <dgm:t>
        <a:bodyPr/>
        <a:lstStyle/>
        <a:p>
          <a:endParaRPr lang="ru-RU"/>
        </a:p>
      </dgm:t>
    </dgm:pt>
    <dgm:pt modelId="{F5E367F6-E309-473F-9A22-CE63CA95B73A}" type="pres">
      <dgm:prSet presAssocID="{C1A36952-0A69-47FB-85BB-1C688B2E0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0B43D-DAAE-4E8F-94B8-A825752EFF72}" type="pres">
      <dgm:prSet presAssocID="{C1A36952-0A69-47FB-85BB-1C688B2E039A}" presName="cycle" presStyleCnt="0"/>
      <dgm:spPr/>
    </dgm:pt>
    <dgm:pt modelId="{20483463-E8FB-40FB-94B2-4B9DC2E762C2}" type="pres">
      <dgm:prSet presAssocID="{CBF84D7C-B106-4C3A-A782-28FA73014996}" presName="nodeFirstNode" presStyleLbl="node1" presStyleIdx="0" presStyleCnt="5" custScaleX="120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EB66A-4F06-4AEB-92AC-AAD5A6AEE224}" type="pres">
      <dgm:prSet presAssocID="{DEEC20BA-584A-481A-A937-000B3E7DEF5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2BDF7C7-FBD3-4004-9D5D-A36DAD16B634}" type="pres">
      <dgm:prSet presAssocID="{CFAD93A8-2CE8-4CF3-B918-5ECADB51C8AC}" presName="nodeFollowingNodes" presStyleLbl="node1" presStyleIdx="1" presStyleCnt="5" custScaleX="11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6F6A-AA50-4ABF-B892-AD831782C99D}" type="pres">
      <dgm:prSet presAssocID="{31BB1A30-4B2B-4A55-B25A-16633128F494}" presName="nodeFollowingNodes" presStyleLbl="node1" presStyleIdx="2" presStyleCnt="5" custRadScaleRad="92558" custRadScaleInc="-8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50EE9-20C9-42A2-9FF3-796911060EA5}" type="pres">
      <dgm:prSet presAssocID="{71496395-9107-493F-92C6-433519F96042}" presName="nodeFollowingNodes" presStyleLbl="node1" presStyleIdx="3" presStyleCnt="5" custRadScaleRad="95895" custRadScaleInc="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BCA23-87CB-445B-B1F4-95B660603D34}" type="pres">
      <dgm:prSet presAssocID="{A83D0D6D-4135-498F-B545-D479031DD3EC}" presName="nodeFollowingNodes" presStyleLbl="node1" presStyleIdx="4" presStyleCnt="5" custScaleX="110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C0B0E-F4F9-4E2F-AFCF-F64EFDAC5714}" type="presOf" srcId="{71496395-9107-493F-92C6-433519F96042}" destId="{80750EE9-20C9-42A2-9FF3-796911060EA5}" srcOrd="0" destOrd="0" presId="urn:microsoft.com/office/officeart/2005/8/layout/cycle3"/>
    <dgm:cxn modelId="{5C84CFC4-E4A4-462C-8197-D09EE266FD5B}" srcId="{C1A36952-0A69-47FB-85BB-1C688B2E039A}" destId="{71496395-9107-493F-92C6-433519F96042}" srcOrd="3" destOrd="0" parTransId="{937714B0-3FE0-4785-A540-9FBDA14CC508}" sibTransId="{AE5D9A72-F079-45D4-98E7-660037DE1972}"/>
    <dgm:cxn modelId="{BB9F7C7A-520A-4810-A28E-59729851CF7F}" type="presOf" srcId="{31BB1A30-4B2B-4A55-B25A-16633128F494}" destId="{6EB76F6A-AA50-4ABF-B892-AD831782C99D}" srcOrd="0" destOrd="0" presId="urn:microsoft.com/office/officeart/2005/8/layout/cycle3"/>
    <dgm:cxn modelId="{DABA9223-9961-4FF4-948F-C860579565BE}" srcId="{C1A36952-0A69-47FB-85BB-1C688B2E039A}" destId="{CBF84D7C-B106-4C3A-A782-28FA73014996}" srcOrd="0" destOrd="0" parTransId="{3E01AC3D-AE5E-4651-BFB1-49B5F8E8EC7D}" sibTransId="{DEEC20BA-584A-481A-A937-000B3E7DEF5D}"/>
    <dgm:cxn modelId="{24F193F5-9AA0-4BD7-830D-BEC198637F06}" srcId="{C1A36952-0A69-47FB-85BB-1C688B2E039A}" destId="{A83D0D6D-4135-498F-B545-D479031DD3EC}" srcOrd="4" destOrd="0" parTransId="{B64498BC-6E49-4CF0-B46B-143FC9EB11A0}" sibTransId="{2B7CC65A-E77B-4F86-AACC-90EB9AF724D6}"/>
    <dgm:cxn modelId="{6BDD5395-CE99-435A-A4A1-62B015FABFA3}" type="presOf" srcId="{CFAD93A8-2CE8-4CF3-B918-5ECADB51C8AC}" destId="{C2BDF7C7-FBD3-4004-9D5D-A36DAD16B634}" srcOrd="0" destOrd="0" presId="urn:microsoft.com/office/officeart/2005/8/layout/cycle3"/>
    <dgm:cxn modelId="{62394997-3DC7-412D-A051-D699830F46ED}" type="presOf" srcId="{CBF84D7C-B106-4C3A-A782-28FA73014996}" destId="{20483463-E8FB-40FB-94B2-4B9DC2E762C2}" srcOrd="0" destOrd="0" presId="urn:microsoft.com/office/officeart/2005/8/layout/cycle3"/>
    <dgm:cxn modelId="{569E13A6-9E70-467A-8C28-D51DE9B1DB13}" srcId="{C1A36952-0A69-47FB-85BB-1C688B2E039A}" destId="{CFAD93A8-2CE8-4CF3-B918-5ECADB51C8AC}" srcOrd="1" destOrd="0" parTransId="{B56CE5A4-291C-4D1E-A416-1A16BA926BE5}" sibTransId="{D2338F33-57C6-48E5-87F0-2527273C7332}"/>
    <dgm:cxn modelId="{478B44A0-2D42-465F-96BD-528A81CF2F8A}" type="presOf" srcId="{DEEC20BA-584A-481A-A937-000B3E7DEF5D}" destId="{049EB66A-4F06-4AEB-92AC-AAD5A6AEE224}" srcOrd="0" destOrd="0" presId="urn:microsoft.com/office/officeart/2005/8/layout/cycle3"/>
    <dgm:cxn modelId="{CA1A5DA8-2E32-46CF-A260-E7106146B892}" type="presOf" srcId="{C1A36952-0A69-47FB-85BB-1C688B2E039A}" destId="{F5E367F6-E309-473F-9A22-CE63CA95B73A}" srcOrd="0" destOrd="0" presId="urn:microsoft.com/office/officeart/2005/8/layout/cycle3"/>
    <dgm:cxn modelId="{69CB101B-3649-41AB-A241-9FD3184287D7}" srcId="{C1A36952-0A69-47FB-85BB-1C688B2E039A}" destId="{31BB1A30-4B2B-4A55-B25A-16633128F494}" srcOrd="2" destOrd="0" parTransId="{B64370EB-59C7-4240-B232-3617E0FC9B69}" sibTransId="{9610C3A8-84B4-45F6-B1D6-8EBB81D14F17}"/>
    <dgm:cxn modelId="{266C368B-1A15-4395-8C74-DEF334241574}" type="presOf" srcId="{A83D0D6D-4135-498F-B545-D479031DD3EC}" destId="{8DFBCA23-87CB-445B-B1F4-95B660603D34}" srcOrd="0" destOrd="0" presId="urn:microsoft.com/office/officeart/2005/8/layout/cycle3"/>
    <dgm:cxn modelId="{3A6A88E8-572C-4BBD-8C51-9F05F94D3091}" type="presParOf" srcId="{F5E367F6-E309-473F-9A22-CE63CA95B73A}" destId="{DBA0B43D-DAAE-4E8F-94B8-A825752EFF72}" srcOrd="0" destOrd="0" presId="urn:microsoft.com/office/officeart/2005/8/layout/cycle3"/>
    <dgm:cxn modelId="{B84A29E0-C69D-4D9A-8828-0E91B744A83B}" type="presParOf" srcId="{DBA0B43D-DAAE-4E8F-94B8-A825752EFF72}" destId="{20483463-E8FB-40FB-94B2-4B9DC2E762C2}" srcOrd="0" destOrd="0" presId="urn:microsoft.com/office/officeart/2005/8/layout/cycle3"/>
    <dgm:cxn modelId="{80AC05DA-AF0B-4E89-9FEF-9528C8723233}" type="presParOf" srcId="{DBA0B43D-DAAE-4E8F-94B8-A825752EFF72}" destId="{049EB66A-4F06-4AEB-92AC-AAD5A6AEE224}" srcOrd="1" destOrd="0" presId="urn:microsoft.com/office/officeart/2005/8/layout/cycle3"/>
    <dgm:cxn modelId="{CCAF8A1C-ABD6-4F07-9748-FE74BA338894}" type="presParOf" srcId="{DBA0B43D-DAAE-4E8F-94B8-A825752EFF72}" destId="{C2BDF7C7-FBD3-4004-9D5D-A36DAD16B634}" srcOrd="2" destOrd="0" presId="urn:microsoft.com/office/officeart/2005/8/layout/cycle3"/>
    <dgm:cxn modelId="{9DEC6EF9-DFCF-466F-80E1-5BD696438D7A}" type="presParOf" srcId="{DBA0B43D-DAAE-4E8F-94B8-A825752EFF72}" destId="{6EB76F6A-AA50-4ABF-B892-AD831782C99D}" srcOrd="3" destOrd="0" presId="urn:microsoft.com/office/officeart/2005/8/layout/cycle3"/>
    <dgm:cxn modelId="{33ECF639-173A-43DA-9423-AA575ACC48B9}" type="presParOf" srcId="{DBA0B43D-DAAE-4E8F-94B8-A825752EFF72}" destId="{80750EE9-20C9-42A2-9FF3-796911060EA5}" srcOrd="4" destOrd="0" presId="urn:microsoft.com/office/officeart/2005/8/layout/cycle3"/>
    <dgm:cxn modelId="{83CE8212-7BF8-46BE-9315-4A723B287090}" type="presParOf" srcId="{DBA0B43D-DAAE-4E8F-94B8-A825752EFF72}" destId="{8DFBCA23-87CB-445B-B1F4-95B660603D3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BC4BB-B237-44BE-A9EC-5409CD96F5BC}">
      <dsp:nvSpPr>
        <dsp:cNvPr id="0" name=""/>
        <dsp:cNvSpPr/>
      </dsp:nvSpPr>
      <dsp:spPr>
        <a:xfrm>
          <a:off x="0" y="317152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23522-2090-4FD2-8016-E2E2C856A6EF}">
      <dsp:nvSpPr>
        <dsp:cNvPr id="0" name=""/>
        <dsp:cNvSpPr/>
      </dsp:nvSpPr>
      <dsp:spPr>
        <a:xfrm>
          <a:off x="424847" y="36712"/>
          <a:ext cx="630788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определении места ребёнка за учебным столом в кабинете</a:t>
          </a:r>
          <a:endParaRPr lang="ru-RU" sz="2400" kern="1200" dirty="0"/>
        </a:p>
      </dsp:txBody>
      <dsp:txXfrm>
        <a:off x="424847" y="36712"/>
        <a:ext cx="6307884" cy="560880"/>
      </dsp:txXfrm>
    </dsp:sp>
    <dsp:sp modelId="{11F5A108-E3A6-4AC0-B57F-1561D6824240}">
      <dsp:nvSpPr>
        <dsp:cNvPr id="0" name=""/>
        <dsp:cNvSpPr/>
      </dsp:nvSpPr>
      <dsp:spPr>
        <a:xfrm>
          <a:off x="0" y="1178992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A6327-9671-4953-A228-8BB2F82570C8}">
      <dsp:nvSpPr>
        <dsp:cNvPr id="0" name=""/>
        <dsp:cNvSpPr/>
      </dsp:nvSpPr>
      <dsp:spPr>
        <a:xfrm>
          <a:off x="424847" y="898552"/>
          <a:ext cx="6307944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организации горячего питания</a:t>
          </a:r>
          <a:endParaRPr lang="ru-RU" sz="2400" kern="1200" dirty="0"/>
        </a:p>
      </dsp:txBody>
      <dsp:txXfrm>
        <a:off x="424847" y="898552"/>
        <a:ext cx="6307944" cy="560880"/>
      </dsp:txXfrm>
    </dsp:sp>
    <dsp:sp modelId="{297639A8-BBD3-4E7C-A21C-C0CDCF16E708}">
      <dsp:nvSpPr>
        <dsp:cNvPr id="0" name=""/>
        <dsp:cNvSpPr/>
      </dsp:nvSpPr>
      <dsp:spPr>
        <a:xfrm>
          <a:off x="0" y="2040832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A5FA-B382-4E70-B7C2-D593E09D08C7}">
      <dsp:nvSpPr>
        <dsp:cNvPr id="0" name=""/>
        <dsp:cNvSpPr/>
      </dsp:nvSpPr>
      <dsp:spPr>
        <a:xfrm>
          <a:off x="424847" y="1760392"/>
          <a:ext cx="6307944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соблюдению ребёнком режимных моментов в школе</a:t>
          </a:r>
          <a:endParaRPr lang="ru-RU" sz="2400" kern="1200" dirty="0"/>
        </a:p>
      </dsp:txBody>
      <dsp:txXfrm>
        <a:off x="424847" y="1760392"/>
        <a:ext cx="6307944" cy="560880"/>
      </dsp:txXfrm>
    </dsp:sp>
    <dsp:sp modelId="{F8FA7227-6BA6-4B02-8071-5ABD1FFB2105}">
      <dsp:nvSpPr>
        <dsp:cNvPr id="0" name=""/>
        <dsp:cNvSpPr/>
      </dsp:nvSpPr>
      <dsp:spPr>
        <a:xfrm>
          <a:off x="0" y="2902672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39653-F689-4ACE-9611-6D5CFCDA689A}">
      <dsp:nvSpPr>
        <dsp:cNvPr id="0" name=""/>
        <dsp:cNvSpPr/>
      </dsp:nvSpPr>
      <dsp:spPr>
        <a:xfrm>
          <a:off x="424847" y="2622232"/>
          <a:ext cx="630788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нормативностью объёма домашнего задания</a:t>
          </a:r>
          <a:endParaRPr lang="ru-RU" sz="2400" kern="1200" dirty="0"/>
        </a:p>
      </dsp:txBody>
      <dsp:txXfrm>
        <a:off x="424847" y="2622232"/>
        <a:ext cx="6307884" cy="560880"/>
      </dsp:txXfrm>
    </dsp:sp>
    <dsp:sp modelId="{989FC860-E031-48F4-A2A9-A236C896EF03}">
      <dsp:nvSpPr>
        <dsp:cNvPr id="0" name=""/>
        <dsp:cNvSpPr/>
      </dsp:nvSpPr>
      <dsp:spPr>
        <a:xfrm>
          <a:off x="0" y="3764512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AEE27-06E4-492A-B860-31D48AED8C8A}">
      <dsp:nvSpPr>
        <dsp:cNvPr id="0" name=""/>
        <dsp:cNvSpPr/>
      </dsp:nvSpPr>
      <dsp:spPr>
        <a:xfrm>
          <a:off x="424847" y="3484072"/>
          <a:ext cx="6307944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за состоянием здоровья ребёнка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24847" y="3484072"/>
        <a:ext cx="6307944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150D1-4656-4C34-9239-DF81E53733E8}">
      <dsp:nvSpPr>
        <dsp:cNvPr id="0" name=""/>
        <dsp:cNvSpPr/>
      </dsp:nvSpPr>
      <dsp:spPr>
        <a:xfrm>
          <a:off x="2160247" y="0"/>
          <a:ext cx="4680520" cy="468052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1F27A-943D-4C96-BBB3-3F286FFD23EE}">
      <dsp:nvSpPr>
        <dsp:cNvPr id="0" name=""/>
        <dsp:cNvSpPr/>
      </dsp:nvSpPr>
      <dsp:spPr>
        <a:xfrm>
          <a:off x="3461992" y="468794"/>
          <a:ext cx="2854838" cy="66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тренинги общения</a:t>
          </a:r>
          <a:endParaRPr lang="ru-RU" sz="2000" kern="1200" dirty="0"/>
        </a:p>
      </dsp:txBody>
      <dsp:txXfrm>
        <a:off x="3461992" y="468794"/>
        <a:ext cx="2854838" cy="669168"/>
      </dsp:txXfrm>
    </dsp:sp>
    <dsp:sp modelId="{5630CCD7-09B1-4027-B72F-F0126D40993A}">
      <dsp:nvSpPr>
        <dsp:cNvPr id="0" name=""/>
        <dsp:cNvSpPr/>
      </dsp:nvSpPr>
      <dsp:spPr>
        <a:xfrm>
          <a:off x="3492902" y="1224136"/>
          <a:ext cx="2998862" cy="648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84339"/>
              <a:satOff val="-1172"/>
              <a:lumOff val="-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тренинги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личностного роста</a:t>
          </a:r>
          <a:endParaRPr lang="ru-RU" sz="2000" kern="1200" dirty="0"/>
        </a:p>
      </dsp:txBody>
      <dsp:txXfrm>
        <a:off x="3492902" y="1224136"/>
        <a:ext cx="2998862" cy="648029"/>
      </dsp:txXfrm>
    </dsp:sp>
    <dsp:sp modelId="{FABDEE6A-A12D-4269-9EF1-322CD864BA56}">
      <dsp:nvSpPr>
        <dsp:cNvPr id="0" name=""/>
        <dsp:cNvSpPr/>
      </dsp:nvSpPr>
      <dsp:spPr>
        <a:xfrm>
          <a:off x="3420890" y="1944216"/>
          <a:ext cx="3111612" cy="66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тренинги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уверенного поведения</a:t>
          </a:r>
          <a:endParaRPr lang="ru-RU" sz="2000" kern="1200" dirty="0"/>
        </a:p>
      </dsp:txBody>
      <dsp:txXfrm>
        <a:off x="3420890" y="1944216"/>
        <a:ext cx="3111612" cy="669168"/>
      </dsp:txXfrm>
    </dsp:sp>
    <dsp:sp modelId="{ECADC65F-0E78-4AE8-B2F6-C9F7A55BCA60}">
      <dsp:nvSpPr>
        <dsp:cNvPr id="0" name=""/>
        <dsp:cNvSpPr/>
      </dsp:nvSpPr>
      <dsp:spPr>
        <a:xfrm>
          <a:off x="3276881" y="2736304"/>
          <a:ext cx="3430905" cy="66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53018"/>
              <a:satOff val="-3517"/>
              <a:lumOff val="-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тренинги по профилактике зависимого поведения</a:t>
          </a:r>
          <a:endParaRPr lang="ru-RU" sz="2000" kern="1200" dirty="0"/>
        </a:p>
      </dsp:txBody>
      <dsp:txXfrm>
        <a:off x="3276881" y="2736304"/>
        <a:ext cx="3430905" cy="669168"/>
      </dsp:txXfrm>
    </dsp:sp>
    <dsp:sp modelId="{11D9C599-761D-4E7C-8145-A23755842FDD}">
      <dsp:nvSpPr>
        <dsp:cNvPr id="0" name=""/>
        <dsp:cNvSpPr/>
      </dsp:nvSpPr>
      <dsp:spPr>
        <a:xfrm>
          <a:off x="3348893" y="3600400"/>
          <a:ext cx="3430905" cy="66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досуга детей</a:t>
          </a:r>
          <a:endParaRPr lang="ru-RU" sz="2000" kern="1200" dirty="0"/>
        </a:p>
      </dsp:txBody>
      <dsp:txXfrm>
        <a:off x="3348893" y="3600400"/>
        <a:ext cx="3430905" cy="669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F726C-1CCB-475E-8094-8E2771AF468D}">
      <dsp:nvSpPr>
        <dsp:cNvPr id="0" name=""/>
        <dsp:cNvSpPr/>
      </dsp:nvSpPr>
      <dsp:spPr>
        <a:xfrm>
          <a:off x="823366" y="0"/>
          <a:ext cx="7406022" cy="311212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BFABC-A6FC-491F-8393-8D98B4D3724D}">
      <dsp:nvSpPr>
        <dsp:cNvPr id="0" name=""/>
        <dsp:cNvSpPr/>
      </dsp:nvSpPr>
      <dsp:spPr>
        <a:xfrm>
          <a:off x="2552" y="933636"/>
          <a:ext cx="1536681" cy="1244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Физи-ческое</a:t>
          </a:r>
          <a:endParaRPr lang="ru-RU" sz="2400" kern="1200" dirty="0"/>
        </a:p>
      </dsp:txBody>
      <dsp:txXfrm>
        <a:off x="2552" y="933636"/>
        <a:ext cx="1536681" cy="1244848"/>
      </dsp:txXfrm>
    </dsp:sp>
    <dsp:sp modelId="{3C6AAC35-1369-4CDA-BB52-94314CA4F70E}">
      <dsp:nvSpPr>
        <dsp:cNvPr id="0" name=""/>
        <dsp:cNvSpPr/>
      </dsp:nvSpPr>
      <dsp:spPr>
        <a:xfrm>
          <a:off x="1795347" y="933636"/>
          <a:ext cx="1536681" cy="12448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Эмоцио-нальное</a:t>
          </a:r>
          <a:endParaRPr lang="ru-RU" sz="2400" kern="1200" dirty="0"/>
        </a:p>
      </dsp:txBody>
      <dsp:txXfrm>
        <a:off x="1795347" y="933636"/>
        <a:ext cx="1536681" cy="1244848"/>
      </dsp:txXfrm>
    </dsp:sp>
    <dsp:sp modelId="{4C62B6FA-00A2-4656-938C-46C2E9FE02EE}">
      <dsp:nvSpPr>
        <dsp:cNvPr id="0" name=""/>
        <dsp:cNvSpPr/>
      </dsp:nvSpPr>
      <dsp:spPr>
        <a:xfrm>
          <a:off x="3588143" y="933636"/>
          <a:ext cx="1536681" cy="12448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Вербаль-ное</a:t>
          </a:r>
          <a:endParaRPr lang="ru-RU" sz="2400" kern="1200" dirty="0"/>
        </a:p>
      </dsp:txBody>
      <dsp:txXfrm>
        <a:off x="3588143" y="933636"/>
        <a:ext cx="1536681" cy="1244848"/>
      </dsp:txXfrm>
    </dsp:sp>
    <dsp:sp modelId="{76F88B33-F63F-4BFA-A18F-4C2186438B54}">
      <dsp:nvSpPr>
        <dsp:cNvPr id="0" name=""/>
        <dsp:cNvSpPr/>
      </dsp:nvSpPr>
      <dsp:spPr>
        <a:xfrm>
          <a:off x="5380938" y="933636"/>
          <a:ext cx="1536681" cy="12448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Психи-ческое</a:t>
          </a:r>
          <a:endParaRPr lang="ru-RU" sz="2400" kern="1200" dirty="0"/>
        </a:p>
      </dsp:txBody>
      <dsp:txXfrm>
        <a:off x="5380938" y="933636"/>
        <a:ext cx="1536681" cy="1244848"/>
      </dsp:txXfrm>
    </dsp:sp>
    <dsp:sp modelId="{B73636D5-C54D-4F2B-956C-D4E5E6FB3BDF}">
      <dsp:nvSpPr>
        <dsp:cNvPr id="0" name=""/>
        <dsp:cNvSpPr/>
      </dsp:nvSpPr>
      <dsp:spPr>
        <a:xfrm>
          <a:off x="7173733" y="933636"/>
          <a:ext cx="1536681" cy="12448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Сексу-альное</a:t>
          </a:r>
          <a:endParaRPr lang="ru-RU" sz="2400" kern="1200" dirty="0"/>
        </a:p>
      </dsp:txBody>
      <dsp:txXfrm>
        <a:off x="7173733" y="933636"/>
        <a:ext cx="1536681" cy="12448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9EB66A-4F06-4AEB-92AC-AAD5A6AEE224}">
      <dsp:nvSpPr>
        <dsp:cNvPr id="0" name=""/>
        <dsp:cNvSpPr/>
      </dsp:nvSpPr>
      <dsp:spPr>
        <a:xfrm>
          <a:off x="1641128" y="-249365"/>
          <a:ext cx="5857340" cy="5857340"/>
        </a:xfrm>
        <a:prstGeom prst="circularArrow">
          <a:avLst>
            <a:gd name="adj1" fmla="val 5544"/>
            <a:gd name="adj2" fmla="val 330680"/>
            <a:gd name="adj3" fmla="val 13240147"/>
            <a:gd name="adj4" fmla="val 1772138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83463-E8FB-40FB-94B2-4B9DC2E762C2}">
      <dsp:nvSpPr>
        <dsp:cNvPr id="0" name=""/>
        <dsp:cNvSpPr/>
      </dsp:nvSpPr>
      <dsp:spPr>
        <a:xfrm>
          <a:off x="2895617" y="995"/>
          <a:ext cx="3348363" cy="13841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Диагностика </a:t>
          </a:r>
          <a:r>
            <a:rPr lang="ru-RU" sz="2000" kern="1200" dirty="0" err="1" smtClean="0"/>
            <a:t>психоэмоциональной</a:t>
          </a:r>
          <a:r>
            <a:rPr lang="ru-RU" sz="2000" kern="1200" dirty="0" smtClean="0"/>
            <a:t> среды и мотивационно – образовательная работа с администрацией</a:t>
          </a:r>
          <a:endParaRPr lang="ru-RU" sz="2000" kern="1200" dirty="0"/>
        </a:p>
      </dsp:txBody>
      <dsp:txXfrm>
        <a:off x="2895617" y="995"/>
        <a:ext cx="3348363" cy="1384101"/>
      </dsp:txXfrm>
    </dsp:sp>
    <dsp:sp modelId="{C2BDF7C7-FBD3-4004-9D5D-A36DAD16B634}">
      <dsp:nvSpPr>
        <dsp:cNvPr id="0" name=""/>
        <dsp:cNvSpPr/>
      </dsp:nvSpPr>
      <dsp:spPr>
        <a:xfrm>
          <a:off x="5412926" y="1726933"/>
          <a:ext cx="3064843" cy="13841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Консультативно – </a:t>
          </a:r>
          <a:r>
            <a:rPr lang="ru-RU" sz="2000" kern="1200" dirty="0" err="1" smtClean="0"/>
            <a:t>корреционная</a:t>
          </a:r>
          <a:r>
            <a:rPr lang="ru-RU" sz="2000" kern="1200" dirty="0" smtClean="0"/>
            <a:t> работа с детьми, подвёргшимися жестокому обращению</a:t>
          </a:r>
          <a:endParaRPr lang="ru-RU" sz="2000" kern="1200" dirty="0"/>
        </a:p>
      </dsp:txBody>
      <dsp:txXfrm>
        <a:off x="5412926" y="1726933"/>
        <a:ext cx="3064843" cy="1384101"/>
      </dsp:txXfrm>
    </dsp:sp>
    <dsp:sp modelId="{6EB76F6A-AA50-4ABF-B892-AD831782C99D}">
      <dsp:nvSpPr>
        <dsp:cNvPr id="0" name=""/>
        <dsp:cNvSpPr/>
      </dsp:nvSpPr>
      <dsp:spPr>
        <a:xfrm>
          <a:off x="4711831" y="4235419"/>
          <a:ext cx="2768203" cy="13841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Мероприятия, направленные на сплочение школьного сообщества</a:t>
          </a:r>
          <a:endParaRPr lang="ru-RU" sz="2000" kern="1200" dirty="0"/>
        </a:p>
      </dsp:txBody>
      <dsp:txXfrm>
        <a:off x="4711831" y="4235419"/>
        <a:ext cx="2768203" cy="1384101"/>
      </dsp:txXfrm>
    </dsp:sp>
    <dsp:sp modelId="{80750EE9-20C9-42A2-9FF3-796911060EA5}">
      <dsp:nvSpPr>
        <dsp:cNvPr id="0" name=""/>
        <dsp:cNvSpPr/>
      </dsp:nvSpPr>
      <dsp:spPr>
        <a:xfrm>
          <a:off x="1536014" y="4235413"/>
          <a:ext cx="2768203" cy="13841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Информационно – образовательная работа с детьми</a:t>
          </a:r>
          <a:endParaRPr lang="ru-RU" sz="2000" kern="1200" dirty="0"/>
        </a:p>
      </dsp:txBody>
      <dsp:txXfrm>
        <a:off x="1536014" y="4235413"/>
        <a:ext cx="2768203" cy="1384101"/>
      </dsp:txXfrm>
    </dsp:sp>
    <dsp:sp modelId="{8DFBCA23-87CB-445B-B1F4-95B660603D34}">
      <dsp:nvSpPr>
        <dsp:cNvPr id="0" name=""/>
        <dsp:cNvSpPr/>
      </dsp:nvSpPr>
      <dsp:spPr>
        <a:xfrm>
          <a:off x="666229" y="1726933"/>
          <a:ext cx="3056040" cy="13841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Консультативно – образовательная работа с педагогическими кадрами и родителями</a:t>
          </a:r>
          <a:endParaRPr lang="ru-RU" sz="2000" kern="1200" dirty="0"/>
        </a:p>
      </dsp:txBody>
      <dsp:txXfrm>
        <a:off x="666229" y="1726933"/>
        <a:ext cx="3056040" cy="1384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6E8CA1-B512-40B4-9B50-4D0152EDBCF9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17120-4883-4F06-9A44-24990CBF7D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912768" cy="2016224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«Безопасность ребёнка в школе»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725144"/>
            <a:ext cx="46085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</a:t>
            </a:r>
          </a:p>
          <a:p>
            <a:pPr algn="ctr"/>
            <a:r>
              <a:rPr lang="ru-RU" dirty="0" smtClean="0"/>
              <a:t> преподаватель физической культуры </a:t>
            </a:r>
          </a:p>
          <a:p>
            <a:pPr algn="ctr"/>
            <a:r>
              <a:rPr lang="ru-RU" dirty="0" smtClean="0"/>
              <a:t>МБОУ «Начальная школа – детский сад» </a:t>
            </a:r>
            <a:r>
              <a:rPr lang="ru-RU" sz="3200" dirty="0" err="1" smtClean="0">
                <a:latin typeface="Monotype Corsiva" pitchFamily="66" charset="0"/>
              </a:rPr>
              <a:t>Путинцева</a:t>
            </a:r>
            <a:r>
              <a:rPr lang="ru-RU" sz="3200" dirty="0" smtClean="0">
                <a:latin typeface="Monotype Corsiva" pitchFamily="66" charset="0"/>
              </a:rPr>
              <a:t> В.В.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При организации профилактики необходимо учитывать направления работы: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693298"/>
            <a:ext cx="3036257" cy="1342563"/>
            <a:chOff x="0" y="1693298"/>
            <a:chExt cx="3036257" cy="1342563"/>
          </a:xfrm>
        </p:grpSpPr>
        <p:sp>
          <p:nvSpPr>
            <p:cNvPr id="4" name="TextBox 3"/>
            <p:cNvSpPr txBox="1"/>
            <p:nvPr/>
          </p:nvSpPr>
          <p:spPr>
            <a:xfrm>
              <a:off x="0" y="2204864"/>
              <a:ext cx="3024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 с потенциальными агрессорами</a:t>
              </a:r>
              <a:endParaRPr lang="ru-RU" sz="2400" dirty="0"/>
            </a:p>
          </p:txBody>
        </p:sp>
        <p:sp>
          <p:nvSpPr>
            <p:cNvPr id="10" name="Стрелка влево 9"/>
            <p:cNvSpPr/>
            <p:nvPr/>
          </p:nvSpPr>
          <p:spPr>
            <a:xfrm rot="19629285" flipV="1">
              <a:off x="1426112" y="1693298"/>
              <a:ext cx="1610145" cy="16034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59832" y="1268760"/>
            <a:ext cx="2952328" cy="1767101"/>
            <a:chOff x="3059832" y="1268760"/>
            <a:chExt cx="2952328" cy="1767101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2204864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 с потенциальными жертвами</a:t>
              </a:r>
              <a:endParaRPr lang="ru-RU" sz="2400" dirty="0"/>
            </a:p>
          </p:txBody>
        </p:sp>
        <p:sp>
          <p:nvSpPr>
            <p:cNvPr id="11" name="Стрелка влево 10"/>
            <p:cNvSpPr/>
            <p:nvPr/>
          </p:nvSpPr>
          <p:spPr>
            <a:xfrm rot="16200000">
              <a:off x="3743908" y="1736812"/>
              <a:ext cx="1080120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62575" y="1650357"/>
            <a:ext cx="3881425" cy="1754836"/>
            <a:chOff x="5262575" y="1650357"/>
            <a:chExt cx="3881425" cy="1754836"/>
          </a:xfrm>
        </p:grpSpPr>
        <p:sp>
          <p:nvSpPr>
            <p:cNvPr id="6" name="TextBox 5"/>
            <p:cNvSpPr txBox="1"/>
            <p:nvPr/>
          </p:nvSpPr>
          <p:spPr>
            <a:xfrm>
              <a:off x="6228184" y="2204864"/>
              <a:ext cx="2915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формирование </a:t>
              </a:r>
              <a:r>
                <a:rPr lang="ru-RU" sz="2400" dirty="0" err="1" smtClean="0"/>
                <a:t>психоэмоциональ-ной</a:t>
              </a:r>
              <a:r>
                <a:rPr lang="ru-RU" sz="2400" dirty="0" smtClean="0"/>
                <a:t> среды в классе</a:t>
              </a:r>
              <a:endParaRPr lang="ru-RU" sz="2400" dirty="0"/>
            </a:p>
          </p:txBody>
        </p:sp>
        <p:sp>
          <p:nvSpPr>
            <p:cNvPr id="14" name="Стрелка вправо 13"/>
            <p:cNvSpPr/>
            <p:nvPr/>
          </p:nvSpPr>
          <p:spPr>
            <a:xfrm rot="2266765">
              <a:off x="5262575" y="1650357"/>
              <a:ext cx="1515387" cy="100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716016" y="3613860"/>
            <a:ext cx="2360918" cy="852869"/>
            <a:chOff x="4716016" y="3613860"/>
            <a:chExt cx="2360918" cy="852869"/>
          </a:xfrm>
        </p:grpSpPr>
        <p:sp>
          <p:nvSpPr>
            <p:cNvPr id="7" name="TextBox 6"/>
            <p:cNvSpPr txBox="1"/>
            <p:nvPr/>
          </p:nvSpPr>
          <p:spPr>
            <a:xfrm>
              <a:off x="4716016" y="4005064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Система КТД</a:t>
              </a:r>
              <a:endParaRPr lang="ru-RU" sz="2400" dirty="0"/>
            </a:p>
          </p:txBody>
        </p:sp>
        <p:sp>
          <p:nvSpPr>
            <p:cNvPr id="19" name="Стрелка влево 18"/>
            <p:cNvSpPr/>
            <p:nvPr/>
          </p:nvSpPr>
          <p:spPr>
            <a:xfrm rot="19865295">
              <a:off x="5977855" y="3613860"/>
              <a:ext cx="1099079" cy="1414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36096" y="3429001"/>
            <a:ext cx="3384376" cy="2271156"/>
            <a:chOff x="5436096" y="3429001"/>
            <a:chExt cx="3384376" cy="2271156"/>
          </a:xfrm>
        </p:grpSpPr>
        <p:sp>
          <p:nvSpPr>
            <p:cNvPr id="8" name="TextBox 7"/>
            <p:cNvSpPr txBox="1"/>
            <p:nvPr/>
          </p:nvSpPr>
          <p:spPr>
            <a:xfrm>
              <a:off x="5436096" y="4869160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smtClean="0"/>
                <a:t>Новые </a:t>
              </a:r>
              <a:r>
                <a:rPr lang="ru-RU" sz="2400" smtClean="0"/>
                <a:t>педагогические </a:t>
              </a:r>
              <a:r>
                <a:rPr lang="ru-RU" sz="2400" dirty="0" smtClean="0"/>
                <a:t>технологии</a:t>
              </a:r>
              <a:endParaRPr lang="ru-RU" sz="2400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 rot="5400000">
              <a:off x="6550754" y="4042534"/>
              <a:ext cx="1360986" cy="1339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78872"/>
            <a:ext cx="3495758" cy="27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916832"/>
            <a:ext cx="8266519" cy="459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69269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Сделать мир менее жестоким, а детство более безопасным, хотя бы в рамках нашей школы, - это задача, которая под силу только нам, педагогам.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Виды деятельности школы, направленные на обеспечение безопасности учащихся.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режим образовательного процесса;</a:t>
            </a:r>
          </a:p>
          <a:p>
            <a:r>
              <a:rPr lang="ru-RU" dirty="0" smtClean="0"/>
              <a:t>организация медицинского обслуживания обучающихся;</a:t>
            </a:r>
          </a:p>
          <a:p>
            <a:r>
              <a:rPr lang="ru-RU" dirty="0" smtClean="0"/>
              <a:t>санитарному состоянию и содержанию общеобразовательного учреждения;</a:t>
            </a:r>
          </a:p>
          <a:p>
            <a:r>
              <a:rPr lang="ru-RU" dirty="0" smtClean="0"/>
              <a:t>организация питания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64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классного руководителя складывается из изучения особенностей ребенка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2132856"/>
          <a:ext cx="849694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7326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Школа должна защищать ребенка от любых проявлений жестокости и насилия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988840"/>
            <a:ext cx="4716016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2009 году зафиксировано: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Насилие в школе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проблема, о которой долгое время было не принято говорить.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Школьная травля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–это сложный процесс, в котором есть жертвы, преследователи, взаимодействие между ними, а также позиция по отношению к происходящему взрослых и школы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5649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нарушений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 несовершеннолетних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50100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 детей пострадало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насилия родителей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762" b="4762"/>
          <a:stretch>
            <a:fillRect/>
          </a:stretch>
        </p:blipFill>
        <p:spPr bwMode="auto">
          <a:xfrm>
            <a:off x="251520" y="2132856"/>
            <a:ext cx="40324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2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2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2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2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590">
            <a:off x="467544" y="692696"/>
            <a:ext cx="37587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174">
            <a:off x="4658387" y="3764377"/>
            <a:ext cx="3770062" cy="278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7560" r="8021"/>
          <a:stretch>
            <a:fillRect/>
          </a:stretch>
        </p:blipFill>
        <p:spPr bwMode="auto">
          <a:xfrm rot="21376428">
            <a:off x="323528" y="3861048"/>
            <a:ext cx="3960440" cy="26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9406">
            <a:off x="4790884" y="484039"/>
            <a:ext cx="3168352" cy="29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Служба помощи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6540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Психолог, педагог, социальный педагог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95736" y="1556792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:\янв 27 2008 (E)\ЛАГЕРЬ 2013\фотки фотоохоты\1 отр. шалунишки\IMG_1278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395536" y="4077072"/>
            <a:ext cx="3528392" cy="2646294"/>
          </a:xfrm>
          <a:prstGeom prst="rect">
            <a:avLst/>
          </a:prstGeom>
          <a:noFill/>
        </p:spPr>
      </p:pic>
      <p:pic>
        <p:nvPicPr>
          <p:cNvPr id="3075" name="Picture 3" descr="D:\янв 27 2008 (E)\ЛАГЕРЬ 2013\фото\ФОТО ЛАГЕРЬ 13\DSC02477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3093" t="15464" r="2577"/>
          <a:stretch>
            <a:fillRect/>
          </a:stretch>
        </p:blipFill>
        <p:spPr bwMode="auto">
          <a:xfrm>
            <a:off x="251520" y="1412776"/>
            <a:ext cx="3888432" cy="261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насилия: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670" y="4538205"/>
            <a:ext cx="3101330" cy="23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79512" y="1196752"/>
          <a:ext cx="8712968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Факторы, провоцирующие насилие и жестокость: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38912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Внутриличностная</a:t>
            </a:r>
            <a:r>
              <a:rPr lang="ru-RU" sz="2000" dirty="0" smtClean="0"/>
              <a:t> агрессивность учащихся, зависящая от индивидуальных особенностей;</a:t>
            </a:r>
          </a:p>
          <a:p>
            <a:r>
              <a:rPr lang="ru-RU" sz="2000" dirty="0" smtClean="0"/>
              <a:t>Предшествующий опыт жизнедеятельности школьников;</a:t>
            </a:r>
          </a:p>
          <a:p>
            <a:r>
              <a:rPr lang="ru-RU" sz="2000" dirty="0" smtClean="0"/>
              <a:t>Недостаточный уровень развития коммуникативных навыков;</a:t>
            </a:r>
          </a:p>
          <a:p>
            <a:r>
              <a:rPr lang="ru-RU" sz="2000" dirty="0" smtClean="0"/>
              <a:t>Традиции школьной среды, провоцирующие и стимулирующие жестокость.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Традиции школьной среды:</a:t>
            </a:r>
          </a:p>
          <a:p>
            <a:r>
              <a:rPr lang="ru-RU" sz="2000" dirty="0" smtClean="0"/>
              <a:t>Общий </a:t>
            </a:r>
            <a:r>
              <a:rPr lang="ru-RU" sz="2000" dirty="0" err="1" smtClean="0"/>
              <a:t>психоэмоциональный</a:t>
            </a:r>
            <a:r>
              <a:rPr lang="ru-RU" sz="2000" dirty="0" smtClean="0"/>
              <a:t> фон учреждения;</a:t>
            </a:r>
          </a:p>
          <a:p>
            <a:r>
              <a:rPr lang="ru-RU" sz="2000" dirty="0" smtClean="0"/>
              <a:t>«Политическую» систему учреждения образования;</a:t>
            </a:r>
          </a:p>
          <a:p>
            <a:r>
              <a:rPr lang="ru-RU" sz="2000" dirty="0" smtClean="0"/>
              <a:t>Особенности отношений педагогов к школьникам;</a:t>
            </a:r>
          </a:p>
          <a:p>
            <a:r>
              <a:rPr lang="ru-RU" sz="2000" dirty="0" smtClean="0"/>
              <a:t>Система взаимоотношений внутри классного коллектива;</a:t>
            </a:r>
          </a:p>
          <a:p>
            <a:r>
              <a:rPr lang="ru-RU" sz="2000" dirty="0" smtClean="0"/>
              <a:t>Наличие общепризнанных социальных ролей;</a:t>
            </a:r>
          </a:p>
          <a:p>
            <a:r>
              <a:rPr lang="ru-RU" sz="2000" dirty="0" smtClean="0"/>
              <a:t>Традиции в социуме.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Система педагогических действий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124744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359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«Безопасность ребёнка в школе»</vt:lpstr>
      <vt:lpstr>Виды деятельности школы, направленные на обеспечение безопасности учащихся.</vt:lpstr>
      <vt:lpstr>   Работа классного руководителя складывается из изучения особенностей ребенка </vt:lpstr>
      <vt:lpstr>Школа должна защищать ребенка от любых проявлений жестокости и насилия</vt:lpstr>
      <vt:lpstr>Слайд 5</vt:lpstr>
      <vt:lpstr>Служба помощи</vt:lpstr>
      <vt:lpstr>Виды насилия:</vt:lpstr>
      <vt:lpstr>Факторы, провоцирующие насилие и жестокость:</vt:lpstr>
      <vt:lpstr>Система педагогических действий:</vt:lpstr>
      <vt:lpstr>При организации профилактики необходимо учитывать направления работы: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ребёнка в школе»</dc:title>
  <dc:creator>logoped</dc:creator>
  <cp:lastModifiedBy>User</cp:lastModifiedBy>
  <cp:revision>53</cp:revision>
  <dcterms:created xsi:type="dcterms:W3CDTF">2013-10-23T05:47:22Z</dcterms:created>
  <dcterms:modified xsi:type="dcterms:W3CDTF">2013-10-27T07:54:19Z</dcterms:modified>
</cp:coreProperties>
</file>